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7" r:id="rId2"/>
    <p:sldId id="761" r:id="rId3"/>
    <p:sldId id="877" r:id="rId4"/>
    <p:sldId id="1159" r:id="rId5"/>
    <p:sldId id="799" r:id="rId6"/>
    <p:sldId id="1086" r:id="rId7"/>
    <p:sldId id="1167" r:id="rId8"/>
    <p:sldId id="863" r:id="rId9"/>
    <p:sldId id="1136" r:id="rId10"/>
    <p:sldId id="1160" r:id="rId11"/>
    <p:sldId id="1250" r:id="rId12"/>
    <p:sldId id="1251" r:id="rId13"/>
    <p:sldId id="1240" r:id="rId14"/>
    <p:sldId id="1246" r:id="rId15"/>
    <p:sldId id="1252" r:id="rId16"/>
    <p:sldId id="1253" r:id="rId17"/>
    <p:sldId id="1254" r:id="rId18"/>
    <p:sldId id="1211" r:id="rId19"/>
    <p:sldId id="1212" r:id="rId20"/>
    <p:sldId id="1217" r:id="rId21"/>
    <p:sldId id="1218" r:id="rId22"/>
    <p:sldId id="1133" r:id="rId23"/>
    <p:sldId id="1248" r:id="rId24"/>
    <p:sldId id="1219" r:id="rId25"/>
    <p:sldId id="1221" r:id="rId26"/>
    <p:sldId id="1222" r:id="rId27"/>
    <p:sldId id="1241" r:id="rId28"/>
    <p:sldId id="1223" r:id="rId29"/>
    <p:sldId id="1239" r:id="rId30"/>
    <p:sldId id="1210" r:id="rId31"/>
    <p:sldId id="1249" r:id="rId32"/>
    <p:sldId id="1169" r:id="rId33"/>
    <p:sldId id="1245" r:id="rId34"/>
    <p:sldId id="1234" r:id="rId35"/>
    <p:sldId id="1243" r:id="rId36"/>
    <p:sldId id="1255" r:id="rId37"/>
    <p:sldId id="772" r:id="rId38"/>
    <p:sldId id="798" r:id="rId39"/>
    <p:sldId id="684" r:id="rId4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ongsook Cho" initials="JC" lastIdx="1" clrIdx="0">
    <p:extLst>
      <p:ext uri="{19B8F6BF-5375-455C-9EA6-DF929625EA0E}">
        <p15:presenceInfo xmlns:p15="http://schemas.microsoft.com/office/powerpoint/2012/main" userId="234cde0414cf4f3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11" autoAdjust="0"/>
    <p:restoredTop sz="94251"/>
  </p:normalViewPr>
  <p:slideViewPr>
    <p:cSldViewPr>
      <p:cViewPr varScale="1">
        <p:scale>
          <a:sx n="50" d="100"/>
          <a:sy n="50" d="100"/>
        </p:scale>
        <p:origin x="33" y="12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AB10592D-ED5D-3142-AFAC-5AB1A6E98A04}"/>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ea typeface="MS PGothic" panose="020B0600070205080204" pitchFamily="34" charset="-128"/>
              </a:defRPr>
            </a:lvl1pPr>
          </a:lstStyle>
          <a:p>
            <a:pPr>
              <a:defRPr/>
            </a:pPr>
            <a:endParaRPr lang="x-none" altLang="x-none"/>
          </a:p>
        </p:txBody>
      </p:sp>
      <p:sp>
        <p:nvSpPr>
          <p:cNvPr id="3" name="Date Placeholder 2">
            <a:extLst>
              <a:ext uri="{FF2B5EF4-FFF2-40B4-BE49-F238E27FC236}">
                <a16:creationId xmlns:a16="http://schemas.microsoft.com/office/drawing/2014/main" xmlns="" id="{3B13133E-AE44-B64C-B8BF-DC2CE9363F0E}"/>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D2C7A573-6BF6-2147-AC72-2C8D7D95DDE6}" type="datetimeFigureOut">
              <a:rPr lang="en-US" altLang="en-US"/>
              <a:pPr>
                <a:defRPr/>
              </a:pPr>
              <a:t>6/26/2020</a:t>
            </a:fld>
            <a:endParaRPr lang="en-US" altLang="en-US"/>
          </a:p>
        </p:txBody>
      </p:sp>
      <p:sp>
        <p:nvSpPr>
          <p:cNvPr id="4" name="Slide Image Placeholder 3">
            <a:extLst>
              <a:ext uri="{FF2B5EF4-FFF2-40B4-BE49-F238E27FC236}">
                <a16:creationId xmlns:a16="http://schemas.microsoft.com/office/drawing/2014/main" xmlns="" id="{EE72C385-1387-544B-82BD-F3D0EFE336F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a:extLst>
              <a:ext uri="{FF2B5EF4-FFF2-40B4-BE49-F238E27FC236}">
                <a16:creationId xmlns:a16="http://schemas.microsoft.com/office/drawing/2014/main" xmlns="" id="{0D079A95-73B1-7F48-A7BC-6D46DAF8871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8828958E-1AAF-A549-AB42-B25DDDEA29A4}"/>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ea typeface="MS PGothic" panose="020B0600070205080204" pitchFamily="34" charset="-128"/>
              </a:defRPr>
            </a:lvl1pPr>
          </a:lstStyle>
          <a:p>
            <a:pPr>
              <a:defRPr/>
            </a:pPr>
            <a:endParaRPr lang="x-none" altLang="x-none"/>
          </a:p>
        </p:txBody>
      </p:sp>
      <p:sp>
        <p:nvSpPr>
          <p:cNvPr id="7" name="Slide Number Placeholder 6">
            <a:extLst>
              <a:ext uri="{FF2B5EF4-FFF2-40B4-BE49-F238E27FC236}">
                <a16:creationId xmlns:a16="http://schemas.microsoft.com/office/drawing/2014/main" xmlns="" id="{AD83DB5A-E345-5B43-AB77-9C9C1897747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1ACBF6B-EEB4-9947-8E54-E987FA095E8C}" type="slidenum">
              <a:rPr lang="en-US" altLang="en-US"/>
              <a:pPr>
                <a:defRPr/>
              </a:pPr>
              <a:t>‹#›</a:t>
            </a:fld>
            <a:endParaRPr lang="en-US" altLang="en-US"/>
          </a:p>
        </p:txBody>
      </p:sp>
    </p:spTree>
    <p:extLst>
      <p:ext uri="{BB962C8B-B14F-4D97-AF65-F5344CB8AC3E}">
        <p14:creationId xmlns:p14="http://schemas.microsoft.com/office/powerpoint/2010/main" val="33393113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panose="020B0600070205080204" pitchFamily="34"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97270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슬라이드 이미지 개체 틀 1">
            <a:extLst>
              <a:ext uri="{FF2B5EF4-FFF2-40B4-BE49-F238E27FC236}">
                <a16:creationId xmlns:a16="http://schemas.microsoft.com/office/drawing/2014/main" xmlns="" id="{200563CF-9482-C949-8A06-7B96AEAD68B3}"/>
              </a:ext>
            </a:extLst>
          </p:cNvPr>
          <p:cNvSpPr>
            <a:spLocks noGrp="1" noRot="1" noChangeAspect="1" noTextEdit="1"/>
          </p:cNvSpPr>
          <p:nvPr>
            <p:ph type="sldImg"/>
          </p:nvPr>
        </p:nvSpPr>
        <p:spPr>
          <a:ln/>
        </p:spPr>
      </p:sp>
      <p:sp>
        <p:nvSpPr>
          <p:cNvPr id="101379" name="슬라이드 노트 개체 틀 2">
            <a:extLst>
              <a:ext uri="{FF2B5EF4-FFF2-40B4-BE49-F238E27FC236}">
                <a16:creationId xmlns:a16="http://schemas.microsoft.com/office/drawing/2014/main" xmlns="" id="{B9FD09B7-D45C-6747-9869-C4EE579986D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ko-KR"/>
              <a:t>3. Structure Practice</a:t>
            </a:r>
            <a:endParaRPr lang="ko-KR" altLang="en-US"/>
          </a:p>
        </p:txBody>
      </p:sp>
      <p:sp>
        <p:nvSpPr>
          <p:cNvPr id="101380" name="슬라이드 번호 개체 틀 3">
            <a:extLst>
              <a:ext uri="{FF2B5EF4-FFF2-40B4-BE49-F238E27FC236}">
                <a16:creationId xmlns:a16="http://schemas.microsoft.com/office/drawing/2014/main" xmlns="" id="{91865EE4-F12C-2540-A960-62ED518E6C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49944405-3E3E-434D-9E43-A31D7334DC5E}" type="slidenum">
              <a:rPr kumimoji="1" lang="ko-KR" altLang="en-US">
                <a:latin typeface="굴림" panose="020B0600000101010101" pitchFamily="34" charset="-127"/>
                <a:ea typeface="굴림" panose="020B0600000101010101" pitchFamily="34" charset="-127"/>
              </a:rPr>
              <a:pPr eaLnBrk="1" hangingPunct="1"/>
              <a:t>11</a:t>
            </a:fld>
            <a:endParaRPr kumimoji="1" lang="ko-KR" altLang="en-US">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2619736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xmlns="" id="{03123B25-E775-ED49-B608-D57F3ECA1C87}"/>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xmlns="" id="{13C1DEB4-2A88-504B-871F-B44BB7DFE0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ko-KR" altLang="ko-KR"/>
          </a:p>
        </p:txBody>
      </p:sp>
    </p:spTree>
    <p:extLst>
      <p:ext uri="{BB962C8B-B14F-4D97-AF65-F5344CB8AC3E}">
        <p14:creationId xmlns:p14="http://schemas.microsoft.com/office/powerpoint/2010/main" val="2718638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슬라이드 이미지 개체 틀 1">
            <a:extLst>
              <a:ext uri="{FF2B5EF4-FFF2-40B4-BE49-F238E27FC236}">
                <a16:creationId xmlns="" xmlns:a16="http://schemas.microsoft.com/office/drawing/2014/main" id="{26A582F9-D8FB-174E-93C3-79A487D977A3}"/>
              </a:ext>
            </a:extLst>
          </p:cNvPr>
          <p:cNvSpPr>
            <a:spLocks noGrp="1" noRot="1" noChangeAspect="1" noTextEdit="1"/>
          </p:cNvSpPr>
          <p:nvPr>
            <p:ph type="sldImg"/>
          </p:nvPr>
        </p:nvSpPr>
        <p:spPr>
          <a:ln/>
        </p:spPr>
      </p:sp>
      <p:sp>
        <p:nvSpPr>
          <p:cNvPr id="91139" name="슬라이드 노트 개체 틀 2">
            <a:extLst>
              <a:ext uri="{FF2B5EF4-FFF2-40B4-BE49-F238E27FC236}">
                <a16:creationId xmlns="" xmlns:a16="http://schemas.microsoft.com/office/drawing/2014/main" id="{C381A336-2928-6D4A-8071-8CEBBC58756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ko-KR">
                <a:latin typeface="Arial" panose="020B0604020202020204" pitchFamily="34" charset="0"/>
                <a:ea typeface="ＭＳ Ｐゴシック" panose="020B0600070205080204" pitchFamily="34" charset="-128"/>
              </a:rPr>
              <a:t>3. Structure Practice</a:t>
            </a:r>
            <a:endParaRPr lang="ko-KR" altLang="en-US">
              <a:latin typeface="Arial" panose="020B0604020202020204" pitchFamily="34" charset="0"/>
              <a:ea typeface="ＭＳ Ｐゴシック" panose="020B0600070205080204" pitchFamily="34" charset="-128"/>
            </a:endParaRPr>
          </a:p>
        </p:txBody>
      </p:sp>
      <p:sp>
        <p:nvSpPr>
          <p:cNvPr id="91140" name="슬라이드 번호 개체 틀 3">
            <a:extLst>
              <a:ext uri="{FF2B5EF4-FFF2-40B4-BE49-F238E27FC236}">
                <a16:creationId xmlns="" xmlns:a16="http://schemas.microsoft.com/office/drawing/2014/main" id="{802874FE-83D3-8F48-A6B0-F3D1FCFA3E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FED03BB-F894-DC49-81AC-D2D040C9B6F3}" type="slidenum">
              <a:rPr kumimoji="1" lang="ko-KR" altLang="en-US">
                <a:latin typeface="굴림" panose="020B0600000101010101" pitchFamily="34" charset="-127"/>
                <a:ea typeface="굴림" panose="020B0600000101010101" pitchFamily="34" charset="-127"/>
              </a:rPr>
              <a:pPr/>
              <a:t>15</a:t>
            </a:fld>
            <a:endParaRPr kumimoji="1" lang="ko-KR" altLang="en-US">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52407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슬라이드 이미지 개체 틀 1">
            <a:extLst>
              <a:ext uri="{FF2B5EF4-FFF2-40B4-BE49-F238E27FC236}">
                <a16:creationId xmlns="" xmlns:a16="http://schemas.microsoft.com/office/drawing/2014/main" id="{0F227854-1CCB-634B-919B-9AE67378DD2A}"/>
              </a:ext>
            </a:extLst>
          </p:cNvPr>
          <p:cNvSpPr>
            <a:spLocks noGrp="1" noRot="1" noChangeAspect="1" noTextEdit="1"/>
          </p:cNvSpPr>
          <p:nvPr>
            <p:ph type="sldImg"/>
          </p:nvPr>
        </p:nvSpPr>
        <p:spPr>
          <a:ln/>
        </p:spPr>
      </p:sp>
      <p:sp>
        <p:nvSpPr>
          <p:cNvPr id="92163" name="슬라이드 노트 개체 틀 2">
            <a:extLst>
              <a:ext uri="{FF2B5EF4-FFF2-40B4-BE49-F238E27FC236}">
                <a16:creationId xmlns="" xmlns:a16="http://schemas.microsoft.com/office/drawing/2014/main" id="{D90F4FB7-8B5C-3647-9E24-C4A8DA84A9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ko-KR">
                <a:latin typeface="Arial" panose="020B0604020202020204" pitchFamily="34" charset="0"/>
                <a:ea typeface="ＭＳ Ｐゴシック" panose="020B0600070205080204" pitchFamily="34" charset="-128"/>
              </a:rPr>
              <a:t>3. Structure Practice</a:t>
            </a:r>
            <a:endParaRPr lang="ko-KR" altLang="en-US">
              <a:latin typeface="Arial" panose="020B0604020202020204" pitchFamily="34" charset="0"/>
              <a:ea typeface="ＭＳ Ｐゴシック" panose="020B0600070205080204" pitchFamily="34" charset="-128"/>
            </a:endParaRPr>
          </a:p>
        </p:txBody>
      </p:sp>
      <p:sp>
        <p:nvSpPr>
          <p:cNvPr id="92164" name="슬라이드 번호 개체 틀 3">
            <a:extLst>
              <a:ext uri="{FF2B5EF4-FFF2-40B4-BE49-F238E27FC236}">
                <a16:creationId xmlns="" xmlns:a16="http://schemas.microsoft.com/office/drawing/2014/main" id="{3923A52C-11FA-5247-9DFC-CE4E5699DF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09D8EA8-CC02-614F-8F8F-EA912AB8B906}" type="slidenum">
              <a:rPr kumimoji="1" lang="ko-KR" altLang="en-US">
                <a:latin typeface="굴림" panose="020B0600000101010101" pitchFamily="34" charset="-127"/>
                <a:ea typeface="굴림" panose="020B0600000101010101" pitchFamily="34" charset="-127"/>
              </a:rPr>
              <a:pPr/>
              <a:t>16</a:t>
            </a:fld>
            <a:endParaRPr kumimoji="1" lang="ko-KR" altLang="en-US">
              <a:latin typeface="굴림" panose="020B0600000101010101" pitchFamily="34" charset="-127"/>
              <a:ea typeface="굴림" panose="020B0600000101010101" pitchFamily="34" charset="-127"/>
            </a:endParaRPr>
          </a:p>
        </p:txBody>
      </p:sp>
    </p:spTree>
    <p:extLst>
      <p:ext uri="{BB962C8B-B14F-4D97-AF65-F5344CB8AC3E}">
        <p14:creationId xmlns:p14="http://schemas.microsoft.com/office/powerpoint/2010/main" val="782498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1ACBF6B-EEB4-9947-8E54-E987FA095E8C}" type="slidenum">
              <a:rPr lang="en-US" altLang="en-US" smtClean="0"/>
              <a:pPr>
                <a:defRPr/>
              </a:pPr>
              <a:t>32</a:t>
            </a:fld>
            <a:endParaRPr lang="en-US" altLang="en-US"/>
          </a:p>
        </p:txBody>
      </p:sp>
    </p:spTree>
    <p:extLst>
      <p:ext uri="{BB962C8B-B14F-4D97-AF65-F5344CB8AC3E}">
        <p14:creationId xmlns:p14="http://schemas.microsoft.com/office/powerpoint/2010/main" val="1041425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xmlns="" id="{ED4E9C20-5EA8-884B-AFF0-D40A431B2707}"/>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a16="http://schemas.microsoft.com/office/drawing/2014/main" xmlns="" id="{1AC8F563-8F32-6044-9631-8D5203171F5C}"/>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a16="http://schemas.microsoft.com/office/drawing/2014/main" xmlns="" id="{A65A0597-98B9-0D4D-B68F-A2F3722FACB9}"/>
              </a:ext>
            </a:extLst>
          </p:cNvPr>
          <p:cNvSpPr>
            <a:spLocks noGrp="1" noChangeArrowheads="1"/>
          </p:cNvSpPr>
          <p:nvPr>
            <p:ph type="sldNum" sz="quarter" idx="12"/>
          </p:nvPr>
        </p:nvSpPr>
        <p:spPr>
          <a:ln/>
        </p:spPr>
        <p:txBody>
          <a:bodyPr/>
          <a:lstStyle>
            <a:lvl1pPr>
              <a:defRPr/>
            </a:lvl1pPr>
          </a:lstStyle>
          <a:p>
            <a:pPr>
              <a:defRPr/>
            </a:pPr>
            <a:fld id="{523B5E3A-D88F-F443-A089-87168B89B8A9}" type="slidenum">
              <a:rPr lang="en-US" altLang="en-US"/>
              <a:pPr>
                <a:defRPr/>
              </a:pPr>
              <a:t>‹#›</a:t>
            </a:fld>
            <a:endParaRPr lang="en-US" altLang="en-US"/>
          </a:p>
        </p:txBody>
      </p:sp>
    </p:spTree>
    <p:extLst>
      <p:ext uri="{BB962C8B-B14F-4D97-AF65-F5344CB8AC3E}">
        <p14:creationId xmlns:p14="http://schemas.microsoft.com/office/powerpoint/2010/main" val="1860480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2706A9DC-3AE3-0540-AE97-C408CF193927}"/>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a16="http://schemas.microsoft.com/office/drawing/2014/main" xmlns="" id="{161E9F14-82AE-5441-92BE-3C126EA91837}"/>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a16="http://schemas.microsoft.com/office/drawing/2014/main" xmlns="" id="{7F2429CC-8A5C-F34C-B480-91CB95A07C1B}"/>
              </a:ext>
            </a:extLst>
          </p:cNvPr>
          <p:cNvSpPr>
            <a:spLocks noGrp="1" noChangeArrowheads="1"/>
          </p:cNvSpPr>
          <p:nvPr>
            <p:ph type="sldNum" sz="quarter" idx="12"/>
          </p:nvPr>
        </p:nvSpPr>
        <p:spPr>
          <a:ln/>
        </p:spPr>
        <p:txBody>
          <a:bodyPr/>
          <a:lstStyle>
            <a:lvl1pPr>
              <a:defRPr/>
            </a:lvl1pPr>
          </a:lstStyle>
          <a:p>
            <a:pPr>
              <a:defRPr/>
            </a:pPr>
            <a:fld id="{D7A730BE-E0E4-FA4A-A24D-ED68744371B7}" type="slidenum">
              <a:rPr lang="en-US" altLang="en-US"/>
              <a:pPr>
                <a:defRPr/>
              </a:pPr>
              <a:t>‹#›</a:t>
            </a:fld>
            <a:endParaRPr lang="en-US" altLang="en-US"/>
          </a:p>
        </p:txBody>
      </p:sp>
    </p:spTree>
    <p:extLst>
      <p:ext uri="{BB962C8B-B14F-4D97-AF65-F5344CB8AC3E}">
        <p14:creationId xmlns:p14="http://schemas.microsoft.com/office/powerpoint/2010/main" val="2084937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F4D19CD9-EA9B-F040-A471-FC40E557C7A8}"/>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a16="http://schemas.microsoft.com/office/drawing/2014/main" xmlns="" id="{A8375798-DE0E-8A40-963F-0D045F6BCAF3}"/>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a16="http://schemas.microsoft.com/office/drawing/2014/main" xmlns="" id="{55859A26-2E32-1D40-AD9C-6B9DA592C040}"/>
              </a:ext>
            </a:extLst>
          </p:cNvPr>
          <p:cNvSpPr>
            <a:spLocks noGrp="1" noChangeArrowheads="1"/>
          </p:cNvSpPr>
          <p:nvPr>
            <p:ph type="sldNum" sz="quarter" idx="12"/>
          </p:nvPr>
        </p:nvSpPr>
        <p:spPr>
          <a:ln/>
        </p:spPr>
        <p:txBody>
          <a:bodyPr/>
          <a:lstStyle>
            <a:lvl1pPr>
              <a:defRPr/>
            </a:lvl1pPr>
          </a:lstStyle>
          <a:p>
            <a:pPr>
              <a:defRPr/>
            </a:pPr>
            <a:fld id="{77C56A58-7DB1-6E4D-9B53-A980614D65BE}" type="slidenum">
              <a:rPr lang="en-US" altLang="en-US"/>
              <a:pPr>
                <a:defRPr/>
              </a:pPr>
              <a:t>‹#›</a:t>
            </a:fld>
            <a:endParaRPr lang="en-US" altLang="en-US"/>
          </a:p>
        </p:txBody>
      </p:sp>
    </p:spTree>
    <p:extLst>
      <p:ext uri="{BB962C8B-B14F-4D97-AF65-F5344CB8AC3E}">
        <p14:creationId xmlns:p14="http://schemas.microsoft.com/office/powerpoint/2010/main" val="153483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8D24A32D-5BFB-3040-812E-0F88BCD40A57}"/>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a16="http://schemas.microsoft.com/office/drawing/2014/main" xmlns="" id="{A366E4C1-159E-DE4F-9441-ADF6C0529ED1}"/>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a16="http://schemas.microsoft.com/office/drawing/2014/main" xmlns="" id="{7B12747C-7D40-5144-9E57-5D29636F52E5}"/>
              </a:ext>
            </a:extLst>
          </p:cNvPr>
          <p:cNvSpPr>
            <a:spLocks noGrp="1" noChangeArrowheads="1"/>
          </p:cNvSpPr>
          <p:nvPr>
            <p:ph type="sldNum" sz="quarter" idx="12"/>
          </p:nvPr>
        </p:nvSpPr>
        <p:spPr>
          <a:ln/>
        </p:spPr>
        <p:txBody>
          <a:bodyPr/>
          <a:lstStyle>
            <a:lvl1pPr>
              <a:defRPr/>
            </a:lvl1pPr>
          </a:lstStyle>
          <a:p>
            <a:pPr>
              <a:defRPr/>
            </a:pPr>
            <a:fld id="{6DFD61C7-00F2-544D-9E39-09035D40E011}" type="slidenum">
              <a:rPr lang="en-US" altLang="en-US"/>
              <a:pPr>
                <a:defRPr/>
              </a:pPr>
              <a:t>‹#›</a:t>
            </a:fld>
            <a:endParaRPr lang="en-US" altLang="en-US"/>
          </a:p>
        </p:txBody>
      </p:sp>
    </p:spTree>
    <p:extLst>
      <p:ext uri="{BB962C8B-B14F-4D97-AF65-F5344CB8AC3E}">
        <p14:creationId xmlns:p14="http://schemas.microsoft.com/office/powerpoint/2010/main" val="320273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xmlns="" id="{13241502-CE22-A94F-A4F6-91889DCE6B0E}"/>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5" name="Rectangle 5">
            <a:extLst>
              <a:ext uri="{FF2B5EF4-FFF2-40B4-BE49-F238E27FC236}">
                <a16:creationId xmlns:a16="http://schemas.microsoft.com/office/drawing/2014/main" xmlns="" id="{92977356-1252-5C4A-9E75-9AA3A7190D6B}"/>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6" name="Rectangle 6">
            <a:extLst>
              <a:ext uri="{FF2B5EF4-FFF2-40B4-BE49-F238E27FC236}">
                <a16:creationId xmlns:a16="http://schemas.microsoft.com/office/drawing/2014/main" xmlns="" id="{E2FC58B6-D6A3-2A4F-BB86-6D8D6C0B46B0}"/>
              </a:ext>
            </a:extLst>
          </p:cNvPr>
          <p:cNvSpPr>
            <a:spLocks noGrp="1" noChangeArrowheads="1"/>
          </p:cNvSpPr>
          <p:nvPr>
            <p:ph type="sldNum" sz="quarter" idx="12"/>
          </p:nvPr>
        </p:nvSpPr>
        <p:spPr>
          <a:ln/>
        </p:spPr>
        <p:txBody>
          <a:bodyPr/>
          <a:lstStyle>
            <a:lvl1pPr>
              <a:defRPr/>
            </a:lvl1pPr>
          </a:lstStyle>
          <a:p>
            <a:pPr>
              <a:defRPr/>
            </a:pPr>
            <a:fld id="{9E09D19B-5E32-D944-88D3-2B28327B24AE}" type="slidenum">
              <a:rPr lang="en-US" altLang="en-US"/>
              <a:pPr>
                <a:defRPr/>
              </a:pPr>
              <a:t>‹#›</a:t>
            </a:fld>
            <a:endParaRPr lang="en-US" altLang="en-US"/>
          </a:p>
        </p:txBody>
      </p:sp>
    </p:spTree>
    <p:extLst>
      <p:ext uri="{BB962C8B-B14F-4D97-AF65-F5344CB8AC3E}">
        <p14:creationId xmlns:p14="http://schemas.microsoft.com/office/powerpoint/2010/main" val="4014724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151EFAA7-B481-B84C-A2AC-AAEB7E12192F}"/>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6" name="Rectangle 5">
            <a:extLst>
              <a:ext uri="{FF2B5EF4-FFF2-40B4-BE49-F238E27FC236}">
                <a16:creationId xmlns:a16="http://schemas.microsoft.com/office/drawing/2014/main" xmlns="" id="{04AC7285-C1E1-1C42-8C85-8DF9856CA22B}"/>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7" name="Rectangle 6">
            <a:extLst>
              <a:ext uri="{FF2B5EF4-FFF2-40B4-BE49-F238E27FC236}">
                <a16:creationId xmlns:a16="http://schemas.microsoft.com/office/drawing/2014/main" xmlns="" id="{F28D1B9F-FD81-FA44-9121-7844F5915887}"/>
              </a:ext>
            </a:extLst>
          </p:cNvPr>
          <p:cNvSpPr>
            <a:spLocks noGrp="1" noChangeArrowheads="1"/>
          </p:cNvSpPr>
          <p:nvPr>
            <p:ph type="sldNum" sz="quarter" idx="12"/>
          </p:nvPr>
        </p:nvSpPr>
        <p:spPr>
          <a:ln/>
        </p:spPr>
        <p:txBody>
          <a:bodyPr/>
          <a:lstStyle>
            <a:lvl1pPr>
              <a:defRPr/>
            </a:lvl1pPr>
          </a:lstStyle>
          <a:p>
            <a:pPr>
              <a:defRPr/>
            </a:pPr>
            <a:fld id="{821A8768-C7E6-3D46-9CBD-7F42F20B41A6}" type="slidenum">
              <a:rPr lang="en-US" altLang="en-US"/>
              <a:pPr>
                <a:defRPr/>
              </a:pPr>
              <a:t>‹#›</a:t>
            </a:fld>
            <a:endParaRPr lang="en-US" altLang="en-US"/>
          </a:p>
        </p:txBody>
      </p:sp>
    </p:spTree>
    <p:extLst>
      <p:ext uri="{BB962C8B-B14F-4D97-AF65-F5344CB8AC3E}">
        <p14:creationId xmlns:p14="http://schemas.microsoft.com/office/powerpoint/2010/main" val="3482310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94795445-1613-6C43-ADF1-B3D038C556A6}"/>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8" name="Rectangle 5">
            <a:extLst>
              <a:ext uri="{FF2B5EF4-FFF2-40B4-BE49-F238E27FC236}">
                <a16:creationId xmlns:a16="http://schemas.microsoft.com/office/drawing/2014/main" xmlns="" id="{7B7D37D4-9D80-CA4A-903C-4CC2B9573909}"/>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9" name="Rectangle 6">
            <a:extLst>
              <a:ext uri="{FF2B5EF4-FFF2-40B4-BE49-F238E27FC236}">
                <a16:creationId xmlns:a16="http://schemas.microsoft.com/office/drawing/2014/main" xmlns="" id="{D33A33DF-7BD0-274E-AF57-19B6B931CE57}"/>
              </a:ext>
            </a:extLst>
          </p:cNvPr>
          <p:cNvSpPr>
            <a:spLocks noGrp="1" noChangeArrowheads="1"/>
          </p:cNvSpPr>
          <p:nvPr>
            <p:ph type="sldNum" sz="quarter" idx="12"/>
          </p:nvPr>
        </p:nvSpPr>
        <p:spPr>
          <a:ln/>
        </p:spPr>
        <p:txBody>
          <a:bodyPr/>
          <a:lstStyle>
            <a:lvl1pPr>
              <a:defRPr/>
            </a:lvl1pPr>
          </a:lstStyle>
          <a:p>
            <a:pPr>
              <a:defRPr/>
            </a:pPr>
            <a:fld id="{7B6CE6B0-3499-7044-BB69-A29EC0E276F3}" type="slidenum">
              <a:rPr lang="en-US" altLang="en-US"/>
              <a:pPr>
                <a:defRPr/>
              </a:pPr>
              <a:t>‹#›</a:t>
            </a:fld>
            <a:endParaRPr lang="en-US" altLang="en-US"/>
          </a:p>
        </p:txBody>
      </p:sp>
    </p:spTree>
    <p:extLst>
      <p:ext uri="{BB962C8B-B14F-4D97-AF65-F5344CB8AC3E}">
        <p14:creationId xmlns:p14="http://schemas.microsoft.com/office/powerpoint/2010/main" val="4029153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1E05BC11-8B50-BA4D-A98F-2D7EBCDD87CA}"/>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4" name="Rectangle 5">
            <a:extLst>
              <a:ext uri="{FF2B5EF4-FFF2-40B4-BE49-F238E27FC236}">
                <a16:creationId xmlns:a16="http://schemas.microsoft.com/office/drawing/2014/main" xmlns="" id="{FD73D1B5-AAFF-9246-AE67-CF697A91C178}"/>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5" name="Rectangle 6">
            <a:extLst>
              <a:ext uri="{FF2B5EF4-FFF2-40B4-BE49-F238E27FC236}">
                <a16:creationId xmlns:a16="http://schemas.microsoft.com/office/drawing/2014/main" xmlns="" id="{1279ACAB-7D45-1A44-917F-AF6C9A1698A5}"/>
              </a:ext>
            </a:extLst>
          </p:cNvPr>
          <p:cNvSpPr>
            <a:spLocks noGrp="1" noChangeArrowheads="1"/>
          </p:cNvSpPr>
          <p:nvPr>
            <p:ph type="sldNum" sz="quarter" idx="12"/>
          </p:nvPr>
        </p:nvSpPr>
        <p:spPr>
          <a:ln/>
        </p:spPr>
        <p:txBody>
          <a:bodyPr/>
          <a:lstStyle>
            <a:lvl1pPr>
              <a:defRPr/>
            </a:lvl1pPr>
          </a:lstStyle>
          <a:p>
            <a:pPr>
              <a:defRPr/>
            </a:pPr>
            <a:fld id="{F351B313-BF6D-E446-9B5B-59ECBB3659E6}" type="slidenum">
              <a:rPr lang="en-US" altLang="en-US"/>
              <a:pPr>
                <a:defRPr/>
              </a:pPr>
              <a:t>‹#›</a:t>
            </a:fld>
            <a:endParaRPr lang="en-US" altLang="en-US"/>
          </a:p>
        </p:txBody>
      </p:sp>
    </p:spTree>
    <p:extLst>
      <p:ext uri="{BB962C8B-B14F-4D97-AF65-F5344CB8AC3E}">
        <p14:creationId xmlns:p14="http://schemas.microsoft.com/office/powerpoint/2010/main" val="2777468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A8A5F82E-017D-D84E-BDA5-64D10E84CF46}"/>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3" name="Rectangle 5">
            <a:extLst>
              <a:ext uri="{FF2B5EF4-FFF2-40B4-BE49-F238E27FC236}">
                <a16:creationId xmlns:a16="http://schemas.microsoft.com/office/drawing/2014/main" xmlns="" id="{2B6BFFAE-1FAF-9043-8742-98EBFF0609D7}"/>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4" name="Rectangle 6">
            <a:extLst>
              <a:ext uri="{FF2B5EF4-FFF2-40B4-BE49-F238E27FC236}">
                <a16:creationId xmlns:a16="http://schemas.microsoft.com/office/drawing/2014/main" xmlns="" id="{3518691B-C0D1-1E47-8C61-3C7BEE6F8683}"/>
              </a:ext>
            </a:extLst>
          </p:cNvPr>
          <p:cNvSpPr>
            <a:spLocks noGrp="1" noChangeArrowheads="1"/>
          </p:cNvSpPr>
          <p:nvPr>
            <p:ph type="sldNum" sz="quarter" idx="12"/>
          </p:nvPr>
        </p:nvSpPr>
        <p:spPr>
          <a:ln/>
        </p:spPr>
        <p:txBody>
          <a:bodyPr/>
          <a:lstStyle>
            <a:lvl1pPr>
              <a:defRPr/>
            </a:lvl1pPr>
          </a:lstStyle>
          <a:p>
            <a:pPr>
              <a:defRPr/>
            </a:pPr>
            <a:fld id="{498B147F-6EDD-9B44-BFD2-8DA074BD4C3C}" type="slidenum">
              <a:rPr lang="en-US" altLang="en-US"/>
              <a:pPr>
                <a:defRPr/>
              </a:pPr>
              <a:t>‹#›</a:t>
            </a:fld>
            <a:endParaRPr lang="en-US" altLang="en-US"/>
          </a:p>
        </p:txBody>
      </p:sp>
    </p:spTree>
    <p:extLst>
      <p:ext uri="{BB962C8B-B14F-4D97-AF65-F5344CB8AC3E}">
        <p14:creationId xmlns:p14="http://schemas.microsoft.com/office/powerpoint/2010/main" val="2606368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91789500-C29F-444A-8E07-421E488213BC}"/>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6" name="Rectangle 5">
            <a:extLst>
              <a:ext uri="{FF2B5EF4-FFF2-40B4-BE49-F238E27FC236}">
                <a16:creationId xmlns:a16="http://schemas.microsoft.com/office/drawing/2014/main" xmlns="" id="{36189652-9F56-8A43-AE84-C947716BBBF8}"/>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7" name="Rectangle 6">
            <a:extLst>
              <a:ext uri="{FF2B5EF4-FFF2-40B4-BE49-F238E27FC236}">
                <a16:creationId xmlns:a16="http://schemas.microsoft.com/office/drawing/2014/main" xmlns="" id="{A333807A-E5B1-BF4C-A5EC-8C62DC4F9FE9}"/>
              </a:ext>
            </a:extLst>
          </p:cNvPr>
          <p:cNvSpPr>
            <a:spLocks noGrp="1" noChangeArrowheads="1"/>
          </p:cNvSpPr>
          <p:nvPr>
            <p:ph type="sldNum" sz="quarter" idx="12"/>
          </p:nvPr>
        </p:nvSpPr>
        <p:spPr>
          <a:ln/>
        </p:spPr>
        <p:txBody>
          <a:bodyPr/>
          <a:lstStyle>
            <a:lvl1pPr>
              <a:defRPr/>
            </a:lvl1pPr>
          </a:lstStyle>
          <a:p>
            <a:pPr>
              <a:defRPr/>
            </a:pPr>
            <a:fld id="{D8FE929B-8F54-9141-B7FD-0140CF72E5EE}" type="slidenum">
              <a:rPr lang="en-US" altLang="en-US"/>
              <a:pPr>
                <a:defRPr/>
              </a:pPr>
              <a:t>‹#›</a:t>
            </a:fld>
            <a:endParaRPr lang="en-US" altLang="en-US"/>
          </a:p>
        </p:txBody>
      </p:sp>
    </p:spTree>
    <p:extLst>
      <p:ext uri="{BB962C8B-B14F-4D97-AF65-F5344CB8AC3E}">
        <p14:creationId xmlns:p14="http://schemas.microsoft.com/office/powerpoint/2010/main" val="181745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xmlns="" id="{A8BD4ECE-6C77-2241-9903-49EB4E2312C1}"/>
              </a:ext>
            </a:extLst>
          </p:cNvPr>
          <p:cNvSpPr>
            <a:spLocks noGrp="1" noChangeArrowheads="1"/>
          </p:cNvSpPr>
          <p:nvPr>
            <p:ph type="dt" sz="half" idx="10"/>
          </p:nvPr>
        </p:nvSpPr>
        <p:spPr>
          <a:ln/>
        </p:spPr>
        <p:txBody>
          <a:bodyPr/>
          <a:lstStyle>
            <a:lvl1pPr>
              <a:defRPr/>
            </a:lvl1pPr>
          </a:lstStyle>
          <a:p>
            <a:pPr>
              <a:defRPr/>
            </a:pPr>
            <a:endParaRPr lang="x-none" altLang="x-none"/>
          </a:p>
        </p:txBody>
      </p:sp>
      <p:sp>
        <p:nvSpPr>
          <p:cNvPr id="6" name="Rectangle 5">
            <a:extLst>
              <a:ext uri="{FF2B5EF4-FFF2-40B4-BE49-F238E27FC236}">
                <a16:creationId xmlns:a16="http://schemas.microsoft.com/office/drawing/2014/main" xmlns="" id="{9F0F0CEE-37E8-6D4E-9F7B-679764650428}"/>
              </a:ext>
            </a:extLst>
          </p:cNvPr>
          <p:cNvSpPr>
            <a:spLocks noGrp="1" noChangeArrowheads="1"/>
          </p:cNvSpPr>
          <p:nvPr>
            <p:ph type="ftr" sz="quarter" idx="11"/>
          </p:nvPr>
        </p:nvSpPr>
        <p:spPr>
          <a:ln/>
        </p:spPr>
        <p:txBody>
          <a:bodyPr/>
          <a:lstStyle>
            <a:lvl1pPr>
              <a:defRPr/>
            </a:lvl1pPr>
          </a:lstStyle>
          <a:p>
            <a:pPr>
              <a:defRPr/>
            </a:pPr>
            <a:endParaRPr lang="x-none" altLang="x-none"/>
          </a:p>
        </p:txBody>
      </p:sp>
      <p:sp>
        <p:nvSpPr>
          <p:cNvPr id="7" name="Rectangle 6">
            <a:extLst>
              <a:ext uri="{FF2B5EF4-FFF2-40B4-BE49-F238E27FC236}">
                <a16:creationId xmlns:a16="http://schemas.microsoft.com/office/drawing/2014/main" xmlns="" id="{1B030BFE-A8A2-0241-A11A-6C3ECDF9E642}"/>
              </a:ext>
            </a:extLst>
          </p:cNvPr>
          <p:cNvSpPr>
            <a:spLocks noGrp="1" noChangeArrowheads="1"/>
          </p:cNvSpPr>
          <p:nvPr>
            <p:ph type="sldNum" sz="quarter" idx="12"/>
          </p:nvPr>
        </p:nvSpPr>
        <p:spPr>
          <a:ln/>
        </p:spPr>
        <p:txBody>
          <a:bodyPr/>
          <a:lstStyle>
            <a:lvl1pPr>
              <a:defRPr/>
            </a:lvl1pPr>
          </a:lstStyle>
          <a:p>
            <a:pPr>
              <a:defRPr/>
            </a:pPr>
            <a:fld id="{671C062C-9ACC-D543-8C83-148E9B170F8A}" type="slidenum">
              <a:rPr lang="en-US" altLang="en-US"/>
              <a:pPr>
                <a:defRPr/>
              </a:pPr>
              <a:t>‹#›</a:t>
            </a:fld>
            <a:endParaRPr lang="en-US" altLang="en-US"/>
          </a:p>
        </p:txBody>
      </p:sp>
    </p:spTree>
    <p:extLst>
      <p:ext uri="{BB962C8B-B14F-4D97-AF65-F5344CB8AC3E}">
        <p14:creationId xmlns:p14="http://schemas.microsoft.com/office/powerpoint/2010/main" val="330099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CEE84C65-1AFB-CE45-9657-BEB3AC09C50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2B45F3E3-E1FE-164F-9855-4132231F30D9}"/>
              </a:ext>
            </a:extLst>
          </p:cNvPr>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CC078F81-40BA-C542-80B9-BCB1B33DA9F8}"/>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a typeface="MS PGothic" panose="020B0600070205080204" pitchFamily="34" charset="-128"/>
              </a:defRPr>
            </a:lvl1pPr>
          </a:lstStyle>
          <a:p>
            <a:pPr>
              <a:defRPr/>
            </a:pPr>
            <a:endParaRPr lang="x-none" altLang="x-none"/>
          </a:p>
        </p:txBody>
      </p:sp>
      <p:sp>
        <p:nvSpPr>
          <p:cNvPr id="1029" name="Rectangle 5">
            <a:extLst>
              <a:ext uri="{FF2B5EF4-FFF2-40B4-BE49-F238E27FC236}">
                <a16:creationId xmlns:a16="http://schemas.microsoft.com/office/drawing/2014/main" xmlns="" id="{500209E0-E0EC-A44A-99EA-64C2921CC5A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a typeface="MS PGothic" panose="020B0600070205080204" pitchFamily="34" charset="-128"/>
              </a:defRPr>
            </a:lvl1pPr>
          </a:lstStyle>
          <a:p>
            <a:pPr>
              <a:defRPr/>
            </a:pPr>
            <a:endParaRPr lang="x-none" altLang="x-none"/>
          </a:p>
        </p:txBody>
      </p:sp>
      <p:sp>
        <p:nvSpPr>
          <p:cNvPr id="1030" name="Rectangle 6">
            <a:extLst>
              <a:ext uri="{FF2B5EF4-FFF2-40B4-BE49-F238E27FC236}">
                <a16:creationId xmlns:a16="http://schemas.microsoft.com/office/drawing/2014/main" xmlns="" id="{F4100BD4-8D1E-354E-981D-B22F773EA540}"/>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65484B25-7165-1647-94B6-95F3B7455F9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nZaLJRk3Wls&amp;list=PLpvfoOB5ZuVnGjnQBn9ldMF3pPwfNe4nO&amp;index=5&amp;t=0s&amp;app=desktop" TargetMode="External"/><Relationship Id="rId2" Type="http://schemas.openxmlformats.org/officeDocument/2006/relationships/hyperlink" Target="https://www.youtube.com/watch?v=pnvAnSxsmfU"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o60apGctKKQ&amp;t=59s" TargetMode="External"/><Relationship Id="rId2" Type="http://schemas.openxmlformats.org/officeDocument/2006/relationships/hyperlink" Target="https://www.youtube.com/watch?v=U98n5yXCLgg"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kr.pixtastock.com/illustration/47584893"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gg.gg/i69t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flipgrid.com/ebc44cbe"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gg.gg/i69ts"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kleartextbook.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gg.gg/i69t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863902" y="2579730"/>
            <a:ext cx="7636835" cy="2719277"/>
          </a:xfrm>
          <a:prstGeom prst="rect">
            <a:avLst/>
          </a:prstGeom>
          <a:noFill/>
          <a:ln>
            <a:noFill/>
          </a:ln>
        </p:spPr>
        <p:txBody>
          <a:bodyPr spcFirstLastPara="1" vert="horz" wrap="square" lIns="68569" tIns="34275" rIns="68569" bIns="34275" numCol="1" anchor="b" anchorCtr="0" compatLnSpc="1">
            <a:prstTxWarp prst="textNoShape">
              <a:avLst/>
            </a:prstTxWarp>
            <a:normAutofit fontScale="90000"/>
          </a:bodyPr>
          <a:lstStyle/>
          <a:p>
            <a:pPr>
              <a:lnSpc>
                <a:spcPct val="90000"/>
              </a:lnSpc>
              <a:spcBef>
                <a:spcPts val="0"/>
              </a:spcBef>
              <a:spcAft>
                <a:spcPts val="0"/>
              </a:spcAft>
              <a:buClr>
                <a:schemeClr val="dk1"/>
              </a:buClr>
              <a:buSzPts val="6000"/>
            </a:pPr>
            <a:r>
              <a:rPr lang="ko-KR" dirty="0"/>
              <a:t> </a:t>
            </a:r>
            <a:r>
              <a:rPr lang="en-US" altLang="ko-KR" dirty="0"/>
              <a:t/>
            </a:r>
            <a:br>
              <a:rPr lang="en-US" altLang="ko-KR" dirty="0"/>
            </a:br>
            <a:r>
              <a:rPr lang="en-US" altLang="ko-KR" dirty="0"/>
              <a:t/>
            </a:r>
            <a:br>
              <a:rPr lang="en-US" altLang="ko-KR" dirty="0"/>
            </a:br>
            <a:r>
              <a:rPr lang="en-US" altLang="ko-KR" dirty="0"/>
              <a:t/>
            </a:r>
            <a:br>
              <a:rPr lang="en-US" altLang="ko-KR" dirty="0"/>
            </a:br>
            <a:r>
              <a:rPr lang="en-US" altLang="ko-KR" dirty="0"/>
              <a:t/>
            </a:r>
            <a:br>
              <a:rPr lang="en-US" altLang="ko-KR" dirty="0"/>
            </a:br>
            <a:r>
              <a:rPr lang="ko-KR" altLang="en-US" dirty="0"/>
              <a:t>재외동포를 위한 </a:t>
            </a:r>
            <a:r>
              <a:rPr lang="ko-KR" altLang="en-US" dirty="0" smtClean="0"/>
              <a:t>한국어 </a:t>
            </a:r>
            <a:r>
              <a:rPr lang="en-US" altLang="ko-KR" dirty="0" smtClean="0"/>
              <a:t>(</a:t>
            </a:r>
            <a:r>
              <a:rPr lang="ko-KR" altLang="en-US" dirty="0"/>
              <a:t>영어권</a:t>
            </a:r>
            <a:r>
              <a:rPr lang="en-US" altLang="ko-KR" dirty="0"/>
              <a:t>)</a:t>
            </a:r>
            <a:br>
              <a:rPr lang="en-US" altLang="ko-KR" dirty="0"/>
            </a:br>
            <a:r>
              <a:rPr lang="ko-KR" altLang="en-US" dirty="0"/>
              <a:t> </a:t>
            </a:r>
            <a:r>
              <a:rPr lang="en-US" altLang="ko-KR" dirty="0"/>
              <a:t/>
            </a:r>
            <a:br>
              <a:rPr lang="en-US" altLang="ko-KR" dirty="0"/>
            </a:br>
            <a:r>
              <a:rPr lang="en-US" altLang="ko-KR" dirty="0"/>
              <a:t>3-2</a:t>
            </a:r>
            <a:r>
              <a:rPr lang="ko-KR" dirty="0"/>
              <a:t/>
            </a:r>
            <a:br>
              <a:rPr lang="ko-KR" dirty="0"/>
            </a:br>
            <a:endParaRPr dirty="0"/>
          </a:p>
        </p:txBody>
      </p:sp>
      <p:sp>
        <p:nvSpPr>
          <p:cNvPr id="6" name="Google Shape;182;p29"/>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5" name="Picture 4">
            <a:extLst>
              <a:ext uri="{FF2B5EF4-FFF2-40B4-BE49-F238E27FC236}">
                <a16:creationId xmlns:a16="http://schemas.microsoft.com/office/drawing/2014/main" xmlns="" id="{4613DB7C-E5E3-7045-95C9-768B3C956839}"/>
              </a:ext>
            </a:extLst>
          </p:cNvPr>
          <p:cNvPicPr>
            <a:picLocks noChangeAspect="1"/>
          </p:cNvPicPr>
          <p:nvPr/>
        </p:nvPicPr>
        <p:blipFill>
          <a:blip r:embed="rId3">
            <a:alphaModFix/>
          </a:blip>
          <a:stretch>
            <a:fillRect/>
          </a:stretch>
        </p:blipFill>
        <p:spPr>
          <a:xfrm>
            <a:off x="3589606" y="476672"/>
            <a:ext cx="1964788" cy="1964788"/>
          </a:xfrm>
          <a:prstGeom prst="rect">
            <a:avLst/>
          </a:prstGeom>
        </p:spPr>
      </p:pic>
    </p:spTree>
    <p:extLst>
      <p:ext uri="{BB962C8B-B14F-4D97-AF65-F5344CB8AC3E}">
        <p14:creationId xmlns:p14="http://schemas.microsoft.com/office/powerpoint/2010/main" val="128582729"/>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39C276-86DB-9E4B-86D2-DFA8AC3EFCE9}"/>
              </a:ext>
            </a:extLst>
          </p:cNvPr>
          <p:cNvSpPr>
            <a:spLocks noGrp="1"/>
          </p:cNvSpPr>
          <p:nvPr>
            <p:ph type="title"/>
          </p:nvPr>
        </p:nvSpPr>
        <p:spPr>
          <a:xfrm>
            <a:off x="323528" y="218469"/>
            <a:ext cx="8568952" cy="886709"/>
          </a:xfrm>
          <a:ln>
            <a:noFill/>
          </a:ln>
        </p:spPr>
        <p:style>
          <a:lnRef idx="1">
            <a:schemeClr val="accent1"/>
          </a:lnRef>
          <a:fillRef idx="3">
            <a:schemeClr val="accent1"/>
          </a:fillRef>
          <a:effectRef idx="2">
            <a:schemeClr val="accent1"/>
          </a:effectRef>
          <a:fontRef idx="minor">
            <a:schemeClr val="lt1"/>
          </a:fontRef>
        </p:style>
        <p:txBody>
          <a:bodyPr/>
          <a:lstStyle/>
          <a:p>
            <a:r>
              <a:rPr lang="en-US" altLang="ko-KR" sz="3600" dirty="0" smtClean="0">
                <a:solidFill>
                  <a:schemeClr val="tx1"/>
                </a:solidFill>
                <a:latin typeface="Gill Sans"/>
                <a:cs typeface="Gill Sans"/>
                <a:sym typeface="Gill Sans"/>
              </a:rPr>
              <a:t>-</a:t>
            </a:r>
            <a:r>
              <a:rPr lang="ko-KR" altLang="en-US" sz="3600" dirty="0" smtClean="0">
                <a:solidFill>
                  <a:schemeClr val="tx1"/>
                </a:solidFill>
                <a:latin typeface="Gill Sans"/>
                <a:cs typeface="Gill Sans"/>
                <a:sym typeface="Gill Sans"/>
              </a:rPr>
              <a:t>느라고</a:t>
            </a:r>
            <a:endParaRPr lang="en-US" sz="2400" dirty="0">
              <a:solidFill>
                <a:schemeClr val="tx1"/>
              </a:solidFill>
            </a:endParaRPr>
          </a:p>
        </p:txBody>
      </p:sp>
      <p:sp>
        <p:nvSpPr>
          <p:cNvPr id="3" name="Content Placeholder 2">
            <a:extLst>
              <a:ext uri="{FF2B5EF4-FFF2-40B4-BE49-F238E27FC236}">
                <a16:creationId xmlns:a16="http://schemas.microsoft.com/office/drawing/2014/main" xmlns="" id="{790A7DAF-EBF0-F246-B3FD-5A2FF5D96345}"/>
              </a:ext>
            </a:extLst>
          </p:cNvPr>
          <p:cNvSpPr>
            <a:spLocks noGrp="1"/>
          </p:cNvSpPr>
          <p:nvPr>
            <p:ph idx="1"/>
          </p:nvPr>
        </p:nvSpPr>
        <p:spPr>
          <a:xfrm>
            <a:off x="323528" y="1268760"/>
            <a:ext cx="8568952" cy="4824536"/>
          </a:xfrm>
          <a:solidFill>
            <a:schemeClr val="accent5"/>
          </a:solidFill>
        </p:spPr>
        <p:txBody>
          <a:bodyPr/>
          <a:lstStyle/>
          <a:p>
            <a:pPr>
              <a:spcBef>
                <a:spcPts val="0"/>
              </a:spcBef>
              <a:spcAft>
                <a:spcPts val="0"/>
              </a:spcAft>
              <a:buSzPts val="3200"/>
              <a:buFont typeface="Arial" panose="020B0604020202020204" pitchFamily="34" charset="0"/>
              <a:buChar char="•"/>
            </a:pPr>
            <a:r>
              <a:rPr lang="ko-KR" altLang="en-US" sz="2100" dirty="0"/>
              <a:t>어떤 일을 하지 못한 이유가 </a:t>
            </a:r>
            <a:r>
              <a:rPr lang="ko-KR" altLang="en-US" sz="2100" dirty="0" smtClean="0"/>
              <a:t>그때 </a:t>
            </a:r>
            <a:r>
              <a:rPr lang="ko-KR" altLang="en-US" sz="2100" dirty="0"/>
              <a:t>다른 일을 하고 있어서임을 나타냄</a:t>
            </a:r>
            <a:r>
              <a:rPr lang="en-US" altLang="ko-KR" sz="2100" dirty="0"/>
              <a:t>.</a:t>
            </a:r>
            <a:r>
              <a:rPr lang="ko-KR" altLang="en-US" sz="2100" dirty="0"/>
              <a:t> 앞 문장과 뒤 문장의 주어가 같아야 하고 뒤 문장에 청유문이나 명령문이 올 수 없으며 과거의 </a:t>
            </a:r>
            <a:r>
              <a:rPr lang="en-US" altLang="ko-KR" sz="2100" dirty="0"/>
              <a:t>‘-</a:t>
            </a:r>
            <a:r>
              <a:rPr lang="ko-KR" altLang="en-US" sz="2100" dirty="0" err="1"/>
              <a:t>았</a:t>
            </a:r>
            <a:r>
              <a:rPr lang="en-US" altLang="ko-KR" sz="2100" dirty="0"/>
              <a:t>-’</a:t>
            </a:r>
            <a:r>
              <a:rPr lang="ko-KR" altLang="en-US" sz="2100" dirty="0"/>
              <a:t>이나 미래의 </a:t>
            </a:r>
            <a:r>
              <a:rPr lang="en-US" altLang="ko-KR" sz="2100" dirty="0"/>
              <a:t>‘-</a:t>
            </a:r>
            <a:r>
              <a:rPr lang="ko-KR" altLang="en-US" sz="2100" dirty="0" err="1"/>
              <a:t>겠</a:t>
            </a:r>
            <a:r>
              <a:rPr lang="en-US" altLang="ko-KR" sz="2100" dirty="0"/>
              <a:t>-’</a:t>
            </a:r>
            <a:r>
              <a:rPr lang="ko-KR" altLang="en-US" sz="2100" dirty="0"/>
              <a:t>과 함께 쓸 수 없음</a:t>
            </a:r>
            <a:endParaRPr lang="en-US" altLang="ko-KR" sz="2100" dirty="0"/>
          </a:p>
          <a:p>
            <a:pPr marL="0" indent="0">
              <a:spcBef>
                <a:spcPts val="0"/>
              </a:spcBef>
              <a:spcAft>
                <a:spcPts val="0"/>
              </a:spcAft>
              <a:buSzPts val="3200"/>
              <a:buNone/>
            </a:pPr>
            <a:r>
              <a:rPr lang="ko-KR" altLang="en-US" sz="2100" dirty="0"/>
              <a:t> </a:t>
            </a:r>
            <a:endParaRPr lang="en-US" altLang="ko-KR" sz="2100" dirty="0"/>
          </a:p>
          <a:p>
            <a:pPr>
              <a:spcBef>
                <a:spcPts val="0"/>
              </a:spcBef>
              <a:spcAft>
                <a:spcPts val="0"/>
              </a:spcAft>
              <a:buSzPts val="3200"/>
              <a:buFont typeface="Arial" panose="020B0604020202020204" pitchFamily="34" charset="0"/>
              <a:buChar char="•"/>
            </a:pPr>
            <a:r>
              <a:rPr lang="en-US" altLang="ko-KR" sz="2100" dirty="0"/>
              <a:t>This is used to show that something could not be done because of something else. The subject must be the same in both sentences and the final ending cannot be in the command form, ’-</a:t>
            </a:r>
            <a:r>
              <a:rPr lang="ko-KR" altLang="en-US" sz="2100" dirty="0" err="1"/>
              <a:t>았</a:t>
            </a:r>
            <a:r>
              <a:rPr lang="en-US" altLang="ko-KR" sz="2100" dirty="0"/>
              <a:t>-’</a:t>
            </a:r>
            <a:r>
              <a:rPr lang="ko-KR" altLang="en-US" sz="2100" dirty="0"/>
              <a:t> </a:t>
            </a:r>
            <a:r>
              <a:rPr lang="en-US" altLang="ko-KR" sz="2100" dirty="0"/>
              <a:t>and </a:t>
            </a:r>
            <a:r>
              <a:rPr lang="en-US" altLang="ko-KR" sz="2100" dirty="0" smtClean="0"/>
              <a:t>‘-</a:t>
            </a:r>
            <a:r>
              <a:rPr lang="ko-KR" altLang="en-US" sz="2100" dirty="0" smtClean="0"/>
              <a:t>겠</a:t>
            </a:r>
            <a:r>
              <a:rPr lang="en-US" altLang="ko-KR" sz="2100" dirty="0"/>
              <a:t>-’</a:t>
            </a:r>
            <a:r>
              <a:rPr lang="ko-KR" altLang="en-US" sz="2100" dirty="0"/>
              <a:t>  </a:t>
            </a:r>
            <a:r>
              <a:rPr lang="en-US" altLang="ko-KR" sz="2100" dirty="0"/>
              <a:t>cannot be used together.</a:t>
            </a:r>
          </a:p>
          <a:p>
            <a:pPr marL="0" indent="0">
              <a:spcBef>
                <a:spcPts val="0"/>
              </a:spcBef>
              <a:spcAft>
                <a:spcPts val="0"/>
              </a:spcAft>
              <a:buSzPts val="3200"/>
              <a:buNone/>
            </a:pPr>
            <a:endParaRPr lang="en-US" altLang="ko-KR" sz="2300" dirty="0"/>
          </a:p>
          <a:p>
            <a:pPr>
              <a:spcBef>
                <a:spcPts val="0"/>
              </a:spcBef>
              <a:spcAft>
                <a:spcPts val="0"/>
              </a:spcAft>
              <a:buSzPts val="3200"/>
              <a:buFont typeface="Arial" panose="020B0604020202020204" pitchFamily="34" charset="0"/>
              <a:buChar char="•"/>
            </a:pPr>
            <a:r>
              <a:rPr lang="ko-KR" altLang="en-US" sz="2300" dirty="0"/>
              <a:t>예</a:t>
            </a:r>
            <a:r>
              <a:rPr lang="en-US" altLang="ko-KR" sz="2300" dirty="0"/>
              <a:t>:</a:t>
            </a:r>
            <a:r>
              <a:rPr lang="ko-KR" altLang="en-US" sz="2300" dirty="0"/>
              <a:t> 음악을 듣</a:t>
            </a:r>
            <a:r>
              <a:rPr lang="ko-KR" altLang="en-US" sz="2300" b="1" u="sng" dirty="0">
                <a:solidFill>
                  <a:srgbClr val="0070C0"/>
                </a:solidFill>
              </a:rPr>
              <a:t>느라고 </a:t>
            </a:r>
            <a:r>
              <a:rPr lang="ko-KR" altLang="en-US" sz="2300" dirty="0"/>
              <a:t>못 들었어요</a:t>
            </a:r>
            <a:r>
              <a:rPr lang="en-US" altLang="ko-KR" sz="2300" dirty="0"/>
              <a:t>.</a:t>
            </a:r>
          </a:p>
          <a:p>
            <a:pPr marL="0" indent="0">
              <a:spcBef>
                <a:spcPts val="0"/>
              </a:spcBef>
              <a:spcAft>
                <a:spcPts val="0"/>
              </a:spcAft>
              <a:buSzPts val="3200"/>
              <a:buNone/>
            </a:pPr>
            <a:r>
              <a:rPr lang="ko-KR" altLang="en-US" sz="2300" dirty="0"/>
              <a:t>          강아지한테 밥을 주</a:t>
            </a:r>
            <a:r>
              <a:rPr lang="ko-KR" altLang="en-US" sz="2300" b="1" u="sng" dirty="0">
                <a:solidFill>
                  <a:srgbClr val="0070C0"/>
                </a:solidFill>
              </a:rPr>
              <a:t>느라고</a:t>
            </a:r>
            <a:r>
              <a:rPr lang="ko-KR" altLang="en-US" sz="2300" dirty="0"/>
              <a:t> 늦었어</a:t>
            </a:r>
            <a:r>
              <a:rPr lang="en-US" altLang="ko-KR" sz="2300" dirty="0" smtClean="0"/>
              <a:t>.</a:t>
            </a:r>
            <a:endParaRPr lang="en-US" altLang="ko-KR" sz="2300" dirty="0"/>
          </a:p>
        </p:txBody>
      </p:sp>
      <p:sp>
        <p:nvSpPr>
          <p:cNvPr id="4" name="Google Shape;182;p29">
            <a:extLst>
              <a:ext uri="{FF2B5EF4-FFF2-40B4-BE49-F238E27FC236}">
                <a16:creationId xmlns:a16="http://schemas.microsoft.com/office/drawing/2014/main" xmlns="" id="{2FA1A6D4-4912-C847-8A99-EF0AA9883F95}"/>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142834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4">
            <a:extLst>
              <a:ext uri="{FF2B5EF4-FFF2-40B4-BE49-F238E27FC236}">
                <a16:creationId xmlns:a16="http://schemas.microsoft.com/office/drawing/2014/main" xmlns="" id="{3B9D84CD-8C8B-604E-A762-49DACADD96AA}"/>
              </a:ext>
            </a:extLst>
          </p:cNvPr>
          <p:cNvSpPr txBox="1">
            <a:spLocks noChangeArrowheads="1"/>
          </p:cNvSpPr>
          <p:nvPr/>
        </p:nvSpPr>
        <p:spPr bwMode="auto">
          <a:xfrm>
            <a:off x="611188" y="1196975"/>
            <a:ext cx="3960812" cy="4400550"/>
          </a:xfrm>
          <a:prstGeom prst="rect">
            <a:avLst/>
          </a:prstGeom>
          <a:solidFill>
            <a:schemeClr val="accent2">
              <a:lumMod val="20000"/>
              <a:lumOff val="80000"/>
            </a:schemeClr>
          </a:solidFill>
          <a:ln>
            <a:noFill/>
          </a:ln>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a:p>
            <a:pPr eaLnBrk="1" hangingPunct="1">
              <a:spcBef>
                <a:spcPct val="50000"/>
              </a:spcBef>
            </a:pPr>
            <a:r>
              <a:rPr kumimoji="1" lang="en-US" altLang="ko-KR" sz="2800" dirty="0">
                <a:latin typeface="굴림" panose="020B0600000101010101" pitchFamily="34" charset="-127"/>
                <a:ea typeface="굴림" panose="020B0600000101010101" pitchFamily="34" charset="-127"/>
              </a:rPr>
              <a:t> _____________</a:t>
            </a:r>
            <a:r>
              <a:rPr kumimoji="1" lang="ko-KR" altLang="en-US" sz="2800" dirty="0" err="1">
                <a:latin typeface="굴림" panose="020B0600000101010101" pitchFamily="34" charset="-127"/>
                <a:ea typeface="굴림" panose="020B0600000101010101" pitchFamily="34" charset="-127"/>
              </a:rPr>
              <a:t>느라고</a:t>
            </a:r>
            <a:endParaRPr kumimoji="1" lang="en-US" altLang="ko-KR" sz="2800" dirty="0">
              <a:latin typeface="굴림" panose="020B0600000101010101" pitchFamily="34" charset="-127"/>
              <a:ea typeface="굴림" panose="020B0600000101010101" pitchFamily="34" charset="-127"/>
            </a:endParaRPr>
          </a:p>
        </p:txBody>
      </p:sp>
      <p:sp>
        <p:nvSpPr>
          <p:cNvPr id="51203" name="Text Box 5">
            <a:extLst>
              <a:ext uri="{FF2B5EF4-FFF2-40B4-BE49-F238E27FC236}">
                <a16:creationId xmlns:a16="http://schemas.microsoft.com/office/drawing/2014/main" xmlns="" id="{CF5DC92D-8FBC-1949-87E6-EB1D8D691062}"/>
              </a:ext>
            </a:extLst>
          </p:cNvPr>
          <p:cNvSpPr txBox="1">
            <a:spLocks noChangeArrowheads="1"/>
          </p:cNvSpPr>
          <p:nvPr/>
        </p:nvSpPr>
        <p:spPr bwMode="auto">
          <a:xfrm>
            <a:off x="4859338" y="1187450"/>
            <a:ext cx="3671887" cy="4402138"/>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kumimoji="1" lang="ko-KR" altLang="en-US" sz="2800" dirty="0">
                <a:latin typeface="굴림" panose="020B0600000101010101" pitchFamily="34" charset="-127"/>
                <a:ea typeface="굴림" panose="020B0600000101010101" pitchFamily="34" charset="-127"/>
              </a:rPr>
              <a:t>일을 못 했어요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잠을 못 잤어요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약속을 깜빡 잊었어요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돈을 다 썼어요</a:t>
            </a:r>
            <a:r>
              <a:rPr kumimoji="1" lang="en-US" altLang="ko-KR" sz="2800" dirty="0">
                <a:latin typeface="굴림" panose="020B0600000101010101" pitchFamily="34" charset="-127"/>
                <a:ea typeface="굴림" panose="020B0600000101010101" pitchFamily="34" charset="-127"/>
              </a:rPr>
              <a:t>. </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전화를 못 받았어요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수업에 늦었어요</a:t>
            </a:r>
            <a:r>
              <a:rPr kumimoji="1" lang="en-US" altLang="ko-KR" sz="2800" dirty="0">
                <a:latin typeface="굴림" panose="020B0600000101010101" pitchFamily="34" charset="-127"/>
                <a:ea typeface="굴림" panose="020B0600000101010101" pitchFamily="34" charset="-127"/>
              </a:rPr>
              <a:t>.</a:t>
            </a:r>
          </a:p>
          <a:p>
            <a:pPr eaLnBrk="1" hangingPunct="1">
              <a:spcBef>
                <a:spcPct val="50000"/>
              </a:spcBef>
            </a:pPr>
            <a:r>
              <a:rPr kumimoji="1" lang="ko-KR" altLang="en-US" sz="2800" dirty="0">
                <a:latin typeface="굴림" panose="020B0600000101010101" pitchFamily="34" charset="-127"/>
                <a:ea typeface="굴림" panose="020B0600000101010101" pitchFamily="34" charset="-127"/>
              </a:rPr>
              <a:t>숙제를 못 했어요</a:t>
            </a:r>
            <a:r>
              <a:rPr kumimoji="1" lang="en-US" altLang="ko-KR" sz="2800" dirty="0">
                <a:latin typeface="굴림" panose="020B0600000101010101" pitchFamily="34" charset="-127"/>
                <a:ea typeface="굴림" panose="020B0600000101010101" pitchFamily="34" charset="-127"/>
              </a:rPr>
              <a:t>. </a:t>
            </a:r>
          </a:p>
        </p:txBody>
      </p:sp>
      <p:sp>
        <p:nvSpPr>
          <p:cNvPr id="4" name="Rectangle 6">
            <a:extLst>
              <a:ext uri="{FF2B5EF4-FFF2-40B4-BE49-F238E27FC236}">
                <a16:creationId xmlns:a16="http://schemas.microsoft.com/office/drawing/2014/main" xmlns="" id="{3B54BB39-B0FC-A24E-98B5-496602B5A61A}"/>
              </a:ext>
            </a:extLst>
          </p:cNvPr>
          <p:cNvSpPr>
            <a:spLocks noChangeArrowheads="1"/>
          </p:cNvSpPr>
          <p:nvPr/>
        </p:nvSpPr>
        <p:spPr bwMode="auto">
          <a:xfrm>
            <a:off x="946150" y="1154113"/>
            <a:ext cx="2185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비디오 게임 하</a:t>
            </a:r>
            <a:endParaRPr lang="en-US" altLang="ko-KR" sz="2400" dirty="0">
              <a:solidFill>
                <a:srgbClr val="0000FF"/>
              </a:solidFill>
              <a:latin typeface="Times New Roman" panose="02020603050405020304" pitchFamily="18" charset="0"/>
            </a:endParaRPr>
          </a:p>
        </p:txBody>
      </p:sp>
      <p:sp>
        <p:nvSpPr>
          <p:cNvPr id="5" name="Rectangle 6">
            <a:extLst>
              <a:ext uri="{FF2B5EF4-FFF2-40B4-BE49-F238E27FC236}">
                <a16:creationId xmlns:a16="http://schemas.microsoft.com/office/drawing/2014/main" xmlns="" id="{752C03C4-846B-AD42-B313-8EB72B2C5E6D}"/>
              </a:ext>
            </a:extLst>
          </p:cNvPr>
          <p:cNvSpPr>
            <a:spLocks noChangeArrowheads="1"/>
          </p:cNvSpPr>
          <p:nvPr/>
        </p:nvSpPr>
        <p:spPr bwMode="auto">
          <a:xfrm>
            <a:off x="1883048" y="1844675"/>
            <a:ext cx="132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숙제 하</a:t>
            </a:r>
            <a:endParaRPr lang="en-US" altLang="ko-KR" sz="2400" dirty="0">
              <a:solidFill>
                <a:srgbClr val="0000FF"/>
              </a:solidFill>
              <a:latin typeface="Times New Roman" panose="02020603050405020304" pitchFamily="18" charset="0"/>
            </a:endParaRPr>
          </a:p>
        </p:txBody>
      </p:sp>
      <p:sp>
        <p:nvSpPr>
          <p:cNvPr id="6" name="Rectangle 6">
            <a:extLst>
              <a:ext uri="{FF2B5EF4-FFF2-40B4-BE49-F238E27FC236}">
                <a16:creationId xmlns:a16="http://schemas.microsoft.com/office/drawing/2014/main" xmlns="" id="{351B78A5-71F0-354C-941C-C0F3CA366206}"/>
              </a:ext>
            </a:extLst>
          </p:cNvPr>
          <p:cNvSpPr>
            <a:spLocks noChangeArrowheads="1"/>
          </p:cNvSpPr>
          <p:nvPr/>
        </p:nvSpPr>
        <p:spPr bwMode="auto">
          <a:xfrm>
            <a:off x="1403648" y="2482850"/>
            <a:ext cx="184698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시험 공부하</a:t>
            </a:r>
            <a:endParaRPr lang="en-US" altLang="ko-KR" sz="2400" dirty="0">
              <a:solidFill>
                <a:srgbClr val="0000FF"/>
              </a:solidFill>
              <a:latin typeface="Times New Roman" panose="02020603050405020304" pitchFamily="18" charset="0"/>
            </a:endParaRPr>
          </a:p>
        </p:txBody>
      </p:sp>
      <p:sp>
        <p:nvSpPr>
          <p:cNvPr id="7" name="Rectangle 6">
            <a:extLst>
              <a:ext uri="{FF2B5EF4-FFF2-40B4-BE49-F238E27FC236}">
                <a16:creationId xmlns:a16="http://schemas.microsoft.com/office/drawing/2014/main" xmlns="" id="{F7B490B4-D636-874D-BB5B-2A4D20F6EDF3}"/>
              </a:ext>
            </a:extLst>
          </p:cNvPr>
          <p:cNvSpPr>
            <a:spLocks noChangeArrowheads="1"/>
          </p:cNvSpPr>
          <p:nvPr/>
        </p:nvSpPr>
        <p:spPr bwMode="auto">
          <a:xfrm>
            <a:off x="1979712" y="3111500"/>
            <a:ext cx="1320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선물 사</a:t>
            </a:r>
            <a:endParaRPr lang="en-US" altLang="ko-KR" sz="2400" dirty="0">
              <a:solidFill>
                <a:srgbClr val="0000FF"/>
              </a:solidFill>
              <a:latin typeface="Times New Roman" panose="02020603050405020304" pitchFamily="18" charset="0"/>
            </a:endParaRPr>
          </a:p>
        </p:txBody>
      </p:sp>
      <p:sp>
        <p:nvSpPr>
          <p:cNvPr id="8" name="Rectangle 7">
            <a:extLst>
              <a:ext uri="{FF2B5EF4-FFF2-40B4-BE49-F238E27FC236}">
                <a16:creationId xmlns:a16="http://schemas.microsoft.com/office/drawing/2014/main" xmlns="" id="{8E293163-8308-374D-AC2C-2B88591A1C0A}"/>
              </a:ext>
            </a:extLst>
          </p:cNvPr>
          <p:cNvSpPr>
            <a:spLocks noChangeArrowheads="1"/>
          </p:cNvSpPr>
          <p:nvPr/>
        </p:nvSpPr>
        <p:spPr bwMode="auto">
          <a:xfrm>
            <a:off x="1619672" y="3759200"/>
            <a:ext cx="15121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게임을 하</a:t>
            </a:r>
            <a:endParaRPr lang="en-US" altLang="ko-KR" sz="2400" dirty="0">
              <a:solidFill>
                <a:srgbClr val="0000FF"/>
              </a:solidFill>
              <a:latin typeface="Times New Roman" panose="02020603050405020304" pitchFamily="18" charset="0"/>
            </a:endParaRPr>
          </a:p>
        </p:txBody>
      </p:sp>
      <p:sp>
        <p:nvSpPr>
          <p:cNvPr id="9" name="Rectangle 8">
            <a:extLst>
              <a:ext uri="{FF2B5EF4-FFF2-40B4-BE49-F238E27FC236}">
                <a16:creationId xmlns:a16="http://schemas.microsoft.com/office/drawing/2014/main" xmlns="" id="{69E307B8-C639-7B41-9705-A9094D8EEC02}"/>
              </a:ext>
            </a:extLst>
          </p:cNvPr>
          <p:cNvSpPr>
            <a:spLocks noChangeArrowheads="1"/>
          </p:cNvSpPr>
          <p:nvPr/>
        </p:nvSpPr>
        <p:spPr bwMode="auto">
          <a:xfrm>
            <a:off x="1692275" y="4406900"/>
            <a:ext cx="1584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a:solidFill>
                  <a:srgbClr val="0000FF"/>
                </a:solidFill>
                <a:latin typeface="Times New Roman" panose="02020603050405020304" pitchFamily="18" charset="0"/>
              </a:rPr>
              <a:t>친구 만나</a:t>
            </a:r>
            <a:endParaRPr lang="en-US" altLang="ko-KR" sz="2400">
              <a:solidFill>
                <a:srgbClr val="0000FF"/>
              </a:solidFill>
              <a:latin typeface="Times New Roman" panose="02020603050405020304" pitchFamily="18" charset="0"/>
            </a:endParaRPr>
          </a:p>
        </p:txBody>
      </p:sp>
      <p:sp>
        <p:nvSpPr>
          <p:cNvPr id="10" name="Rectangle 9">
            <a:extLst>
              <a:ext uri="{FF2B5EF4-FFF2-40B4-BE49-F238E27FC236}">
                <a16:creationId xmlns:a16="http://schemas.microsoft.com/office/drawing/2014/main" xmlns="" id="{D7EE239C-C4DE-0045-A274-8516CDA4679B}"/>
              </a:ext>
            </a:extLst>
          </p:cNvPr>
          <p:cNvSpPr>
            <a:spLocks noChangeArrowheads="1"/>
          </p:cNvSpPr>
          <p:nvPr/>
        </p:nvSpPr>
        <p:spPr bwMode="auto">
          <a:xfrm>
            <a:off x="946150" y="5056188"/>
            <a:ext cx="23304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ko-KR" altLang="en-US" sz="2400" dirty="0">
                <a:solidFill>
                  <a:srgbClr val="0000FF"/>
                </a:solidFill>
                <a:latin typeface="Times New Roman" panose="02020603050405020304" pitchFamily="18" charset="0"/>
              </a:rPr>
              <a:t>농구 게임을 하</a:t>
            </a:r>
            <a:endParaRPr lang="en-US" altLang="ko-KR" sz="2400" dirty="0">
              <a:solidFill>
                <a:srgbClr val="0000FF"/>
              </a:solidFill>
              <a:latin typeface="Times New Roman" panose="02020603050405020304" pitchFamily="18" charset="0"/>
            </a:endParaRPr>
          </a:p>
        </p:txBody>
      </p:sp>
      <p:sp>
        <p:nvSpPr>
          <p:cNvPr id="11" name="Google Shape;182;p29">
            <a:extLst>
              <a:ext uri="{FF2B5EF4-FFF2-40B4-BE49-F238E27FC236}">
                <a16:creationId xmlns:a16="http://schemas.microsoft.com/office/drawing/2014/main" xmlns="" id="{208284A7-6386-9143-9FB7-A0B6F935814B}"/>
              </a:ext>
            </a:extLst>
          </p:cNvPr>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2" name="Picture 11">
            <a:extLst>
              <a:ext uri="{FF2B5EF4-FFF2-40B4-BE49-F238E27FC236}">
                <a16:creationId xmlns:a16="http://schemas.microsoft.com/office/drawing/2014/main" xmlns="" id="{3B53CA2C-2899-DB42-AAF1-C2474F408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1189737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4">
            <a:extLst>
              <a:ext uri="{FF2B5EF4-FFF2-40B4-BE49-F238E27FC236}">
                <a16:creationId xmlns:a16="http://schemas.microsoft.com/office/drawing/2014/main" xmlns="" id="{50290075-6BD1-F94D-A874-0FBD2B71A8B1}"/>
              </a:ext>
            </a:extLst>
          </p:cNvPr>
          <p:cNvSpPr txBox="1">
            <a:spLocks noChangeArrowheads="1"/>
          </p:cNvSpPr>
          <p:nvPr/>
        </p:nvSpPr>
        <p:spPr bwMode="auto">
          <a:xfrm>
            <a:off x="755650" y="549275"/>
            <a:ext cx="66960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endParaRPr lang="ko-KR" altLang="ko-KR" sz="2800">
              <a:ea typeface="굴림" panose="020B0600000101010101" pitchFamily="34" charset="-127"/>
              <a:cs typeface="Arial" panose="020B0604020202020204" pitchFamily="34" charset="0"/>
            </a:endParaRPr>
          </a:p>
        </p:txBody>
      </p:sp>
      <p:sp>
        <p:nvSpPr>
          <p:cNvPr id="117763" name="Text Box 5">
            <a:extLst>
              <a:ext uri="{FF2B5EF4-FFF2-40B4-BE49-F238E27FC236}">
                <a16:creationId xmlns:a16="http://schemas.microsoft.com/office/drawing/2014/main" xmlns="" id="{4AC3E638-7913-F34F-B2E4-80884565BACE}"/>
              </a:ext>
            </a:extLst>
          </p:cNvPr>
          <p:cNvSpPr txBox="1">
            <a:spLocks noChangeArrowheads="1"/>
          </p:cNvSpPr>
          <p:nvPr/>
        </p:nvSpPr>
        <p:spPr bwMode="auto">
          <a:xfrm>
            <a:off x="575308" y="908720"/>
            <a:ext cx="7993384" cy="4708981"/>
          </a:xfrm>
          <a:prstGeom prst="rect">
            <a:avLst/>
          </a:prstGeom>
          <a:solidFill>
            <a:schemeClr val="accent2">
              <a:lumMod val="20000"/>
              <a:lumOff val="80000"/>
            </a:schemeClr>
          </a:solidFill>
          <a:ln w="9525">
            <a:noFill/>
            <a:miter lim="800000"/>
            <a:headEnd/>
            <a:tailEnd/>
          </a:ln>
        </p:spPr>
        <p:txBody>
          <a:bodyPr wrap="square">
            <a:spAutoFit/>
          </a:bodyPr>
          <a:lstStyle/>
          <a:p>
            <a:pPr marL="342900" indent="-342900" eaLnBrk="1" hangingPunct="1">
              <a:spcBef>
                <a:spcPct val="50000"/>
              </a:spcBef>
              <a:defRPr/>
            </a:pPr>
            <a:r>
              <a:rPr lang="ko-KR" altLang="en-US" sz="2400" dirty="0">
                <a:latin typeface="Times New Roman" pitchFamily="18" charset="0"/>
                <a:ea typeface="굴림" pitchFamily="50" charset="-127"/>
              </a:rPr>
              <a:t>다음 주제로 친구들과 이야기를 해 보세요</a:t>
            </a:r>
            <a:r>
              <a:rPr lang="en-US" altLang="ko-KR" sz="2400" dirty="0">
                <a:latin typeface="Times New Roman" pitchFamily="18" charset="0"/>
                <a:ea typeface="굴림" pitchFamily="50" charset="-127"/>
              </a:rPr>
              <a:t>.</a:t>
            </a:r>
          </a:p>
          <a:p>
            <a:pPr marL="342900" indent="-342900" eaLnBrk="1" hangingPunct="1">
              <a:spcBef>
                <a:spcPct val="50000"/>
              </a:spcBef>
              <a:defRPr/>
            </a:pPr>
            <a:endParaRPr lang="en-US" altLang="ko-KR" sz="2400" dirty="0">
              <a:latin typeface="Times New Roman" pitchFamily="18" charset="0"/>
              <a:ea typeface="굴림" pitchFamily="50" charset="-127"/>
            </a:endParaRPr>
          </a:p>
          <a:p>
            <a:pPr marL="457200" indent="-457200" eaLnBrk="1" hangingPunct="1">
              <a:lnSpc>
                <a:spcPct val="150000"/>
              </a:lnSpc>
              <a:spcBef>
                <a:spcPct val="50000"/>
              </a:spcBef>
              <a:buFontTx/>
              <a:buAutoNum type="arabicPeriod"/>
              <a:defRPr/>
            </a:pPr>
            <a:r>
              <a:rPr lang="ko-KR" altLang="en-US" sz="2400" dirty="0">
                <a:latin typeface="Times New Roman" pitchFamily="18" charset="0"/>
                <a:ea typeface="굴림" pitchFamily="50" charset="-127"/>
              </a:rPr>
              <a:t>요즘 많이 바빠요</a:t>
            </a:r>
            <a:r>
              <a:rPr lang="en-US" altLang="ko-KR" sz="2400" dirty="0">
                <a:latin typeface="Times New Roman" pitchFamily="18" charset="0"/>
                <a:ea typeface="굴림" pitchFamily="50" charset="-127"/>
              </a:rPr>
              <a:t>?</a:t>
            </a:r>
            <a:r>
              <a:rPr lang="ko-KR" altLang="en-US" sz="2400" dirty="0">
                <a:latin typeface="Times New Roman" pitchFamily="18" charset="0"/>
                <a:ea typeface="굴림" pitchFamily="50" charset="-127"/>
              </a:rPr>
              <a:t> 뭐 하느라고 바빠요</a:t>
            </a:r>
            <a:r>
              <a:rPr lang="en-US" altLang="ko-KR" sz="2400" dirty="0">
                <a:latin typeface="Times New Roman" pitchFamily="18" charset="0"/>
                <a:ea typeface="굴림" pitchFamily="50" charset="-127"/>
              </a:rPr>
              <a:t>?</a:t>
            </a:r>
          </a:p>
          <a:p>
            <a:pPr marL="457200" indent="-457200" eaLnBrk="1" hangingPunct="1">
              <a:lnSpc>
                <a:spcPct val="150000"/>
              </a:lnSpc>
              <a:spcBef>
                <a:spcPct val="50000"/>
              </a:spcBef>
              <a:buFontTx/>
              <a:buAutoNum type="arabicPeriod"/>
              <a:defRPr/>
            </a:pPr>
            <a:r>
              <a:rPr lang="ko-KR" altLang="en-US" sz="2400" dirty="0">
                <a:latin typeface="Times New Roman" pitchFamily="18" charset="0"/>
                <a:ea typeface="굴림" pitchFamily="50" charset="-127"/>
              </a:rPr>
              <a:t>약속을 어겨본 적 있어요</a:t>
            </a:r>
            <a:r>
              <a:rPr lang="en-US" altLang="ko-KR" sz="2400" dirty="0">
                <a:latin typeface="Times New Roman" pitchFamily="18" charset="0"/>
                <a:ea typeface="굴림" pitchFamily="50" charset="-127"/>
              </a:rPr>
              <a:t>?</a:t>
            </a:r>
            <a:r>
              <a:rPr lang="ko-KR" altLang="en-US" sz="2400" dirty="0">
                <a:latin typeface="Times New Roman" pitchFamily="18" charset="0"/>
                <a:ea typeface="굴림" pitchFamily="50" charset="-127"/>
              </a:rPr>
              <a:t> 뭐 하느라고 그랬어요</a:t>
            </a:r>
            <a:r>
              <a:rPr lang="en-US" altLang="ko-KR" sz="2400" dirty="0">
                <a:latin typeface="Times New Roman" pitchFamily="18" charset="0"/>
                <a:ea typeface="굴림" pitchFamily="50" charset="-127"/>
              </a:rPr>
              <a:t>?</a:t>
            </a:r>
          </a:p>
          <a:p>
            <a:pPr marL="457200" indent="-457200" eaLnBrk="1" hangingPunct="1">
              <a:lnSpc>
                <a:spcPct val="150000"/>
              </a:lnSpc>
              <a:spcBef>
                <a:spcPct val="50000"/>
              </a:spcBef>
              <a:buAutoNum type="arabicPeriod" startAt="3"/>
              <a:defRPr/>
            </a:pPr>
            <a:r>
              <a:rPr lang="ko-KR" altLang="en-US" sz="2400" dirty="0">
                <a:latin typeface="Times New Roman" pitchFamily="18" charset="0"/>
                <a:ea typeface="굴림" pitchFamily="50" charset="-127"/>
              </a:rPr>
              <a:t>방 청소를 못 했어요</a:t>
            </a:r>
            <a:r>
              <a:rPr lang="en-US" altLang="ko-KR" sz="2400" dirty="0">
                <a:latin typeface="Times New Roman" pitchFamily="18" charset="0"/>
                <a:ea typeface="굴림" pitchFamily="50" charset="-127"/>
              </a:rPr>
              <a:t>?</a:t>
            </a:r>
            <a:r>
              <a:rPr lang="ko-KR" altLang="en-US" sz="2400" dirty="0">
                <a:latin typeface="Times New Roman" pitchFamily="18" charset="0"/>
                <a:ea typeface="굴림" pitchFamily="50" charset="-127"/>
              </a:rPr>
              <a:t> 뭐 하느라고 청소를 못 했어요</a:t>
            </a:r>
            <a:r>
              <a:rPr lang="en-US" altLang="ko-KR" sz="2400" dirty="0">
                <a:latin typeface="Times New Roman" pitchFamily="18" charset="0"/>
                <a:ea typeface="굴림" pitchFamily="50" charset="-127"/>
              </a:rPr>
              <a:t>?</a:t>
            </a:r>
          </a:p>
          <a:p>
            <a:pPr marL="457200" indent="-457200" eaLnBrk="1" hangingPunct="1">
              <a:lnSpc>
                <a:spcPct val="150000"/>
              </a:lnSpc>
              <a:spcBef>
                <a:spcPct val="50000"/>
              </a:spcBef>
              <a:buAutoNum type="arabicPeriod" startAt="3"/>
              <a:defRPr/>
            </a:pPr>
            <a:r>
              <a:rPr lang="ko-KR" altLang="en-US" sz="2400" dirty="0">
                <a:latin typeface="Times New Roman" pitchFamily="18" charset="0"/>
                <a:ea typeface="굴림" pitchFamily="50" charset="-127"/>
              </a:rPr>
              <a:t>엄마 말씀을 잘 못 들었어요</a:t>
            </a:r>
            <a:r>
              <a:rPr lang="en-US" altLang="ko-KR" sz="2400" dirty="0" smtClean="0">
                <a:latin typeface="Times New Roman" pitchFamily="18" charset="0"/>
                <a:ea typeface="굴림" pitchFamily="50" charset="-127"/>
              </a:rPr>
              <a:t>? </a:t>
            </a:r>
            <a:r>
              <a:rPr lang="ko-KR" altLang="en-US" sz="2400" dirty="0" smtClean="0">
                <a:latin typeface="Times New Roman" pitchFamily="18" charset="0"/>
                <a:ea typeface="굴림" pitchFamily="50" charset="-127"/>
              </a:rPr>
              <a:t>뭐 </a:t>
            </a:r>
            <a:r>
              <a:rPr lang="ko-KR" altLang="en-US" sz="2400" dirty="0">
                <a:latin typeface="Times New Roman" pitchFamily="18" charset="0"/>
                <a:ea typeface="굴림" pitchFamily="50" charset="-127"/>
              </a:rPr>
              <a:t>하느라고 못 들었어요</a:t>
            </a:r>
            <a:r>
              <a:rPr lang="en-US" altLang="ko-KR" sz="2400" dirty="0">
                <a:latin typeface="Times New Roman" pitchFamily="18" charset="0"/>
                <a:ea typeface="굴림" pitchFamily="50" charset="-127"/>
              </a:rPr>
              <a:t>?</a:t>
            </a:r>
          </a:p>
          <a:p>
            <a:pPr eaLnBrk="1" hangingPunct="1">
              <a:lnSpc>
                <a:spcPct val="150000"/>
              </a:lnSpc>
              <a:spcBef>
                <a:spcPct val="50000"/>
              </a:spcBef>
              <a:defRPr/>
            </a:pPr>
            <a:r>
              <a:rPr lang="ko-KR" altLang="en-US" sz="2400" dirty="0">
                <a:latin typeface="Times New Roman" pitchFamily="18" charset="0"/>
                <a:ea typeface="굴림" pitchFamily="50" charset="-127"/>
              </a:rPr>
              <a:t>  </a:t>
            </a:r>
            <a:endParaRPr lang="en-US" altLang="ko-KR" sz="2400" dirty="0">
              <a:latin typeface="Times New Roman" pitchFamily="18" charset="0"/>
              <a:ea typeface="굴림" pitchFamily="50" charset="-127"/>
            </a:endParaRPr>
          </a:p>
        </p:txBody>
      </p:sp>
      <p:sp>
        <p:nvSpPr>
          <p:cNvPr id="5" name="Google Shape;182;p29">
            <a:extLst>
              <a:ext uri="{FF2B5EF4-FFF2-40B4-BE49-F238E27FC236}">
                <a16:creationId xmlns:a16="http://schemas.microsoft.com/office/drawing/2014/main" xmlns="" id="{24C9A221-A375-B743-AF1D-726EA06AC95B}"/>
              </a:ext>
            </a:extLst>
          </p:cNvPr>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02504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77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76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77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77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776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77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xmlns="" id="{97152778-729F-EF4A-9ADE-B8915CA367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334" y="260648"/>
            <a:ext cx="8625331" cy="5832648"/>
          </a:xfrm>
        </p:spPr>
      </p:pic>
      <p:sp>
        <p:nvSpPr>
          <p:cNvPr id="6" name="Google Shape;182;p29">
            <a:extLst>
              <a:ext uri="{FF2B5EF4-FFF2-40B4-BE49-F238E27FC236}">
                <a16:creationId xmlns:a16="http://schemas.microsoft.com/office/drawing/2014/main" xmlns="" id="{A88F16F1-D7E2-754C-B938-E9CFA11FE282}"/>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7" name="TextBox 6">
            <a:extLst>
              <a:ext uri="{FF2B5EF4-FFF2-40B4-BE49-F238E27FC236}">
                <a16:creationId xmlns:a16="http://schemas.microsoft.com/office/drawing/2014/main" xmlns="" id="{0A97B94F-504F-004C-8AFC-C8ADBD38E5DF}"/>
              </a:ext>
            </a:extLst>
          </p:cNvPr>
          <p:cNvSpPr txBox="1"/>
          <p:nvPr/>
        </p:nvSpPr>
        <p:spPr>
          <a:xfrm>
            <a:off x="4355976" y="2771636"/>
            <a:ext cx="3240360" cy="369332"/>
          </a:xfrm>
          <a:prstGeom prst="rect">
            <a:avLst/>
          </a:prstGeom>
          <a:noFill/>
        </p:spPr>
        <p:txBody>
          <a:bodyPr wrap="square" rtlCol="0">
            <a:spAutoFit/>
          </a:bodyPr>
          <a:lstStyle/>
          <a:p>
            <a:r>
              <a:rPr lang="ko-KR" altLang="en-US" dirty="0">
                <a:solidFill>
                  <a:srgbClr val="FF0000"/>
                </a:solidFill>
              </a:rPr>
              <a:t>시험을 못 볼까 봐 </a:t>
            </a:r>
            <a:r>
              <a:rPr lang="ko-KR" altLang="en-US" dirty="0" err="1">
                <a:solidFill>
                  <a:srgbClr val="FF0000"/>
                </a:solidFill>
              </a:rPr>
              <a:t>공부한대요</a:t>
            </a:r>
            <a:endParaRPr lang="en-US" dirty="0">
              <a:solidFill>
                <a:srgbClr val="FF0000"/>
              </a:solidFill>
            </a:endParaRPr>
          </a:p>
        </p:txBody>
      </p:sp>
      <p:sp>
        <p:nvSpPr>
          <p:cNvPr id="8" name="TextBox 7">
            <a:extLst>
              <a:ext uri="{FF2B5EF4-FFF2-40B4-BE49-F238E27FC236}">
                <a16:creationId xmlns:a16="http://schemas.microsoft.com/office/drawing/2014/main" xmlns="" id="{B39798AB-8255-034B-8F5D-04FBF8034BBA}"/>
              </a:ext>
            </a:extLst>
          </p:cNvPr>
          <p:cNvSpPr txBox="1"/>
          <p:nvPr/>
        </p:nvSpPr>
        <p:spPr>
          <a:xfrm>
            <a:off x="4283968" y="3955576"/>
            <a:ext cx="3312368" cy="369332"/>
          </a:xfrm>
          <a:prstGeom prst="rect">
            <a:avLst/>
          </a:prstGeom>
          <a:noFill/>
        </p:spPr>
        <p:txBody>
          <a:bodyPr wrap="square" rtlCol="0">
            <a:spAutoFit/>
          </a:bodyPr>
          <a:lstStyle/>
          <a:p>
            <a:r>
              <a:rPr lang="ko-KR" altLang="en-US" dirty="0">
                <a:solidFill>
                  <a:srgbClr val="FF0000"/>
                </a:solidFill>
              </a:rPr>
              <a:t>여행 중에 아플까 봐 약을 산대</a:t>
            </a:r>
            <a:endParaRPr lang="en-US" dirty="0">
              <a:solidFill>
                <a:srgbClr val="FF0000"/>
              </a:solidFill>
            </a:endParaRPr>
          </a:p>
        </p:txBody>
      </p:sp>
      <p:sp>
        <p:nvSpPr>
          <p:cNvPr id="9" name="TextBox 8">
            <a:extLst>
              <a:ext uri="{FF2B5EF4-FFF2-40B4-BE49-F238E27FC236}">
                <a16:creationId xmlns:a16="http://schemas.microsoft.com/office/drawing/2014/main" xmlns="" id="{F051EF32-DB6C-7542-9C54-5835F52B673A}"/>
              </a:ext>
            </a:extLst>
          </p:cNvPr>
          <p:cNvSpPr txBox="1"/>
          <p:nvPr/>
        </p:nvSpPr>
        <p:spPr>
          <a:xfrm>
            <a:off x="4860032" y="5179769"/>
            <a:ext cx="2736304" cy="369332"/>
          </a:xfrm>
          <a:prstGeom prst="rect">
            <a:avLst/>
          </a:prstGeom>
          <a:noFill/>
        </p:spPr>
        <p:txBody>
          <a:bodyPr wrap="square" rtlCol="0">
            <a:spAutoFit/>
          </a:bodyPr>
          <a:lstStyle/>
          <a:p>
            <a:r>
              <a:rPr lang="ko-KR" altLang="en-US" dirty="0">
                <a:solidFill>
                  <a:srgbClr val="FF0000"/>
                </a:solidFill>
              </a:rPr>
              <a:t>졸릴까 봐 껌을 </a:t>
            </a:r>
            <a:r>
              <a:rPr lang="ko-KR" altLang="en-US" dirty="0" err="1">
                <a:solidFill>
                  <a:srgbClr val="FF0000"/>
                </a:solidFill>
              </a:rPr>
              <a:t>씹으신대</a:t>
            </a:r>
            <a:endParaRPr lang="en-US" dirty="0">
              <a:solidFill>
                <a:srgbClr val="FF0000"/>
              </a:solidFill>
            </a:endParaRPr>
          </a:p>
        </p:txBody>
      </p:sp>
    </p:spTree>
    <p:extLst>
      <p:ext uri="{BB962C8B-B14F-4D97-AF65-F5344CB8AC3E}">
        <p14:creationId xmlns:p14="http://schemas.microsoft.com/office/powerpoint/2010/main" val="91413329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39C276-86DB-9E4B-86D2-DFA8AC3EFCE9}"/>
              </a:ext>
            </a:extLst>
          </p:cNvPr>
          <p:cNvSpPr>
            <a:spLocks noGrp="1"/>
          </p:cNvSpPr>
          <p:nvPr>
            <p:ph type="title"/>
          </p:nvPr>
        </p:nvSpPr>
        <p:spPr>
          <a:xfrm>
            <a:off x="455808" y="218469"/>
            <a:ext cx="8229600" cy="886709"/>
          </a:xfrm>
          <a:ln>
            <a:noFill/>
          </a:ln>
        </p:spPr>
        <p:style>
          <a:lnRef idx="1">
            <a:schemeClr val="accent1"/>
          </a:lnRef>
          <a:fillRef idx="3">
            <a:schemeClr val="accent1"/>
          </a:fillRef>
          <a:effectRef idx="2">
            <a:schemeClr val="accent1"/>
          </a:effectRef>
          <a:fontRef idx="minor">
            <a:schemeClr val="lt1"/>
          </a:fontRef>
        </p:style>
        <p:txBody>
          <a:bodyPr/>
          <a:lstStyle/>
          <a:p>
            <a:r>
              <a:rPr lang="en-US" altLang="ko-KR" sz="3600" dirty="0" smtClean="0">
                <a:solidFill>
                  <a:schemeClr val="tx1"/>
                </a:solidFill>
                <a:latin typeface="Gill Sans"/>
                <a:cs typeface="Gill Sans"/>
                <a:sym typeface="Gill Sans"/>
              </a:rPr>
              <a:t>-(</a:t>
            </a:r>
            <a:r>
              <a:rPr lang="ko-KR" altLang="en-US" sz="3600" dirty="0">
                <a:solidFill>
                  <a:schemeClr val="tx1"/>
                </a:solidFill>
                <a:latin typeface="Gill Sans"/>
                <a:cs typeface="Gill Sans"/>
                <a:sym typeface="Gill Sans"/>
              </a:rPr>
              <a:t>으</a:t>
            </a:r>
            <a:r>
              <a:rPr lang="en-US" altLang="ko-KR" sz="3600" dirty="0">
                <a:solidFill>
                  <a:schemeClr val="tx1"/>
                </a:solidFill>
                <a:latin typeface="Gill Sans"/>
                <a:cs typeface="Gill Sans"/>
                <a:sym typeface="Gill Sans"/>
              </a:rPr>
              <a:t>)</a:t>
            </a:r>
            <a:r>
              <a:rPr lang="ko-KR" altLang="en-US" sz="3600" dirty="0" smtClean="0">
                <a:solidFill>
                  <a:schemeClr val="tx1"/>
                </a:solidFill>
                <a:latin typeface="Gill Sans"/>
                <a:cs typeface="Gill Sans"/>
                <a:sym typeface="Gill Sans"/>
              </a:rPr>
              <a:t>ㄹ까 봐</a:t>
            </a:r>
            <a:endParaRPr lang="en-US" sz="2400" dirty="0">
              <a:solidFill>
                <a:schemeClr val="tx1"/>
              </a:solidFill>
            </a:endParaRPr>
          </a:p>
        </p:txBody>
      </p:sp>
      <p:sp>
        <p:nvSpPr>
          <p:cNvPr id="3" name="Content Placeholder 2">
            <a:extLst>
              <a:ext uri="{FF2B5EF4-FFF2-40B4-BE49-F238E27FC236}">
                <a16:creationId xmlns:a16="http://schemas.microsoft.com/office/drawing/2014/main" xmlns="" id="{790A7DAF-EBF0-F246-B3FD-5A2FF5D96345}"/>
              </a:ext>
            </a:extLst>
          </p:cNvPr>
          <p:cNvSpPr>
            <a:spLocks noGrp="1"/>
          </p:cNvSpPr>
          <p:nvPr>
            <p:ph idx="1"/>
          </p:nvPr>
        </p:nvSpPr>
        <p:spPr>
          <a:xfrm>
            <a:off x="455808" y="1314547"/>
            <a:ext cx="8229600" cy="4824536"/>
          </a:xfrm>
          <a:solidFill>
            <a:schemeClr val="accent5"/>
          </a:solidFill>
        </p:spPr>
        <p:txBody>
          <a:bodyPr/>
          <a:lstStyle/>
          <a:p>
            <a:pPr>
              <a:spcBef>
                <a:spcPts val="0"/>
              </a:spcBef>
              <a:spcAft>
                <a:spcPts val="0"/>
              </a:spcAft>
              <a:buSzPts val="3200"/>
              <a:buFont typeface="Arial" panose="020B0604020202020204" pitchFamily="34" charset="0"/>
              <a:buChar char="•"/>
            </a:pPr>
            <a:r>
              <a:rPr lang="ko-KR" altLang="en-US" sz="2400" dirty="0"/>
              <a:t>어떤 사실이나 상황으로 미루어 짐작하거나 추측한 내용에 대해 걱정하거나 의심함을 표현 할 때 </a:t>
            </a:r>
            <a:r>
              <a:rPr lang="ko-KR" altLang="en-US" sz="2400" dirty="0" smtClean="0"/>
              <a:t>사용</a:t>
            </a:r>
            <a:endParaRPr lang="en-US" altLang="ko-KR" sz="2400" dirty="0" smtClean="0"/>
          </a:p>
          <a:p>
            <a:pPr>
              <a:spcBef>
                <a:spcPts val="0"/>
              </a:spcBef>
              <a:spcAft>
                <a:spcPts val="0"/>
              </a:spcAft>
              <a:buSzPts val="3200"/>
              <a:buFont typeface="Arial" panose="020B0604020202020204" pitchFamily="34" charset="0"/>
              <a:buChar char="•"/>
            </a:pPr>
            <a:endParaRPr lang="en-US" altLang="ko-KR" sz="2400" dirty="0"/>
          </a:p>
          <a:p>
            <a:pPr>
              <a:spcBef>
                <a:spcPts val="0"/>
              </a:spcBef>
              <a:spcAft>
                <a:spcPts val="0"/>
              </a:spcAft>
              <a:buSzPts val="3200"/>
            </a:pPr>
            <a:r>
              <a:rPr lang="en-US" altLang="ko-KR" sz="2800" dirty="0" smtClean="0"/>
              <a:t>This </a:t>
            </a:r>
            <a:r>
              <a:rPr lang="en-US" altLang="ko-KR" sz="2800" dirty="0"/>
              <a:t>is used to show worry or doubts about facts or a situation.</a:t>
            </a:r>
          </a:p>
        </p:txBody>
      </p:sp>
      <p:sp>
        <p:nvSpPr>
          <p:cNvPr id="4" name="Google Shape;182;p29">
            <a:extLst>
              <a:ext uri="{FF2B5EF4-FFF2-40B4-BE49-F238E27FC236}">
                <a16:creationId xmlns:a16="http://schemas.microsoft.com/office/drawing/2014/main" xmlns="" id="{2FA1A6D4-4912-C847-8A99-EF0AA9883F95}"/>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graphicFrame>
        <p:nvGraphicFramePr>
          <p:cNvPr id="6" name="Table 5">
            <a:extLst>
              <a:ext uri="{FF2B5EF4-FFF2-40B4-BE49-F238E27FC236}">
                <a16:creationId xmlns:a16="http://schemas.microsoft.com/office/drawing/2014/main" xmlns="" id="{E325A26B-E393-D542-9C47-D030C9E53AB4}"/>
              </a:ext>
            </a:extLst>
          </p:cNvPr>
          <p:cNvGraphicFramePr>
            <a:graphicFrameLocks noGrp="1"/>
          </p:cNvGraphicFramePr>
          <p:nvPr>
            <p:extLst>
              <p:ext uri="{D42A27DB-BD31-4B8C-83A1-F6EECF244321}">
                <p14:modId xmlns:p14="http://schemas.microsoft.com/office/powerpoint/2010/main" val="2581734097"/>
              </p:ext>
            </p:extLst>
          </p:nvPr>
        </p:nvGraphicFramePr>
        <p:xfrm>
          <a:off x="899592" y="3933056"/>
          <a:ext cx="7272809" cy="2016224"/>
        </p:xfrm>
        <a:graphic>
          <a:graphicData uri="http://schemas.openxmlformats.org/drawingml/2006/table">
            <a:tbl>
              <a:tblPr firstRow="1" bandRow="1">
                <a:tableStyleId>{93296810-A885-4BE3-A3E7-6D5BEEA58F35}</a:tableStyleId>
              </a:tblPr>
              <a:tblGrid>
                <a:gridCol w="2126247">
                  <a:extLst>
                    <a:ext uri="{9D8B030D-6E8A-4147-A177-3AD203B41FA5}">
                      <a16:colId xmlns:a16="http://schemas.microsoft.com/office/drawing/2014/main" xmlns="" val="249872760"/>
                    </a:ext>
                  </a:extLst>
                </a:gridCol>
                <a:gridCol w="2188492">
                  <a:extLst>
                    <a:ext uri="{9D8B030D-6E8A-4147-A177-3AD203B41FA5}">
                      <a16:colId xmlns:a16="http://schemas.microsoft.com/office/drawing/2014/main" xmlns="" val="2946050614"/>
                    </a:ext>
                  </a:extLst>
                </a:gridCol>
                <a:gridCol w="2958070">
                  <a:extLst>
                    <a:ext uri="{9D8B030D-6E8A-4147-A177-3AD203B41FA5}">
                      <a16:colId xmlns:a16="http://schemas.microsoft.com/office/drawing/2014/main" xmlns="" val="1313108960"/>
                    </a:ext>
                  </a:extLst>
                </a:gridCol>
              </a:tblGrid>
              <a:tr h="1008112">
                <a:tc>
                  <a:txBody>
                    <a:bodyPr/>
                    <a:lstStyle/>
                    <a:p>
                      <a:pPr algn="ctr"/>
                      <a:r>
                        <a:rPr lang="ko-KR" altLang="en-US" b="0" dirty="0">
                          <a:solidFill>
                            <a:schemeClr val="tx1"/>
                          </a:solidFill>
                        </a:rPr>
                        <a:t>받침 </a:t>
                      </a:r>
                      <a:r>
                        <a:rPr lang="en-US" altLang="ko-KR" b="0" dirty="0">
                          <a:solidFill>
                            <a:schemeClr val="tx1"/>
                          </a:solidFill>
                        </a:rPr>
                        <a:t>O</a:t>
                      </a:r>
                      <a:endParaRPr lang="en-US" b="0" dirty="0">
                        <a:solidFill>
                          <a:schemeClr val="tx1"/>
                        </a:solidFill>
                      </a:endParaRPr>
                    </a:p>
                  </a:txBody>
                  <a:tcPr anchor="ctr">
                    <a:solidFill>
                      <a:schemeClr val="accent2">
                        <a:lumMod val="20000"/>
                        <a:lumOff val="80000"/>
                      </a:schemeClr>
                    </a:solidFill>
                  </a:tcPr>
                </a:tc>
                <a:tc>
                  <a:txBody>
                    <a:bodyPr/>
                    <a:lstStyle/>
                    <a:p>
                      <a:pPr algn="ctr"/>
                      <a:r>
                        <a:rPr lang="en-US" altLang="ko-KR" b="0" dirty="0" smtClean="0">
                          <a:solidFill>
                            <a:schemeClr val="tx1"/>
                          </a:solidFill>
                        </a:rPr>
                        <a:t>-</a:t>
                      </a:r>
                      <a:r>
                        <a:rPr lang="ko-KR" altLang="en-US" b="0" dirty="0" smtClean="0">
                          <a:solidFill>
                            <a:schemeClr val="tx1"/>
                          </a:solidFill>
                        </a:rPr>
                        <a:t>을까봐</a:t>
                      </a:r>
                      <a:endParaRPr lang="en-US" b="0" dirty="0">
                        <a:solidFill>
                          <a:schemeClr val="tx1"/>
                        </a:solidFill>
                      </a:endParaRPr>
                    </a:p>
                  </a:txBody>
                  <a:tcPr anchor="ctr">
                    <a:solidFill>
                      <a:schemeClr val="accent2">
                        <a:lumMod val="20000"/>
                        <a:lumOff val="80000"/>
                      </a:schemeClr>
                    </a:solidFill>
                  </a:tcPr>
                </a:tc>
                <a:tc>
                  <a:txBody>
                    <a:bodyPr/>
                    <a:lstStyle/>
                    <a:p>
                      <a:pPr algn="ctr"/>
                      <a:r>
                        <a:rPr lang="ko-KR" altLang="en-US" b="0" dirty="0" smtClean="0">
                          <a:solidFill>
                            <a:schemeClr val="tx1"/>
                          </a:solidFill>
                        </a:rPr>
                        <a:t>먹을까 봐</a:t>
                      </a:r>
                      <a:r>
                        <a:rPr lang="en-US" altLang="ko-KR" b="0" dirty="0">
                          <a:solidFill>
                            <a:schemeClr val="tx1"/>
                          </a:solidFill>
                        </a:rPr>
                        <a:t>,</a:t>
                      </a:r>
                      <a:r>
                        <a:rPr lang="ko-KR" altLang="en-US" b="0" dirty="0">
                          <a:solidFill>
                            <a:schemeClr val="tx1"/>
                          </a:solidFill>
                        </a:rPr>
                        <a:t> </a:t>
                      </a:r>
                      <a:r>
                        <a:rPr lang="ko-KR" altLang="en-US" b="0" dirty="0" smtClean="0">
                          <a:solidFill>
                            <a:schemeClr val="tx1"/>
                          </a:solidFill>
                        </a:rPr>
                        <a:t>들을까 봐</a:t>
                      </a:r>
                      <a:endParaRPr lang="en-US" b="0" dirty="0">
                        <a:solidFill>
                          <a:schemeClr val="tx1"/>
                        </a:solidFill>
                      </a:endParaRPr>
                    </a:p>
                  </a:txBody>
                  <a:tcPr anchor="ctr">
                    <a:solidFill>
                      <a:schemeClr val="accent2">
                        <a:lumMod val="20000"/>
                        <a:lumOff val="80000"/>
                      </a:schemeClr>
                    </a:solidFill>
                  </a:tcPr>
                </a:tc>
                <a:extLst>
                  <a:ext uri="{0D108BD9-81ED-4DB2-BD59-A6C34878D82A}">
                    <a16:rowId xmlns:a16="http://schemas.microsoft.com/office/drawing/2014/main" xmlns="" val="3929776246"/>
                  </a:ext>
                </a:extLst>
              </a:tr>
              <a:tr h="1008112">
                <a:tc>
                  <a:txBody>
                    <a:bodyPr/>
                    <a:lstStyle/>
                    <a:p>
                      <a:pPr algn="ctr"/>
                      <a:r>
                        <a:rPr lang="ko-KR" altLang="en-US" b="0" dirty="0">
                          <a:solidFill>
                            <a:schemeClr val="tx1"/>
                          </a:solidFill>
                        </a:rPr>
                        <a:t>받침 </a:t>
                      </a:r>
                      <a:r>
                        <a:rPr lang="en-US" altLang="ko-KR" b="0" dirty="0">
                          <a:solidFill>
                            <a:schemeClr val="tx1"/>
                          </a:solidFill>
                        </a:rPr>
                        <a:t>X, </a:t>
                      </a:r>
                      <a:r>
                        <a:rPr lang="ko-KR" altLang="en-US" b="0" dirty="0" smtClean="0">
                          <a:solidFill>
                            <a:schemeClr val="tx1"/>
                          </a:solidFill>
                        </a:rPr>
                        <a:t>ㄹ받침</a:t>
                      </a:r>
                      <a:endParaRPr lang="en-US" b="0" dirty="0">
                        <a:solidFill>
                          <a:schemeClr val="tx1"/>
                        </a:solidFill>
                      </a:endParaRPr>
                    </a:p>
                  </a:txBody>
                  <a:tcPr anchor="ctr"/>
                </a:tc>
                <a:tc>
                  <a:txBody>
                    <a:bodyPr/>
                    <a:lstStyle/>
                    <a:p>
                      <a:pPr algn="ctr"/>
                      <a:r>
                        <a:rPr lang="en-US" altLang="ko-KR" b="0" dirty="0" smtClean="0">
                          <a:solidFill>
                            <a:schemeClr val="tx1"/>
                          </a:solidFill>
                        </a:rPr>
                        <a:t>-</a:t>
                      </a:r>
                      <a:r>
                        <a:rPr lang="ko-KR" altLang="en-US" b="0" dirty="0" smtClean="0">
                          <a:solidFill>
                            <a:schemeClr val="tx1"/>
                          </a:solidFill>
                        </a:rPr>
                        <a:t>ㄹ까봐</a:t>
                      </a:r>
                      <a:endParaRPr lang="en-US" b="0" dirty="0">
                        <a:solidFill>
                          <a:schemeClr val="tx1"/>
                        </a:solidFill>
                      </a:endParaRPr>
                    </a:p>
                  </a:txBody>
                  <a:tcPr anchor="ctr"/>
                </a:tc>
                <a:tc>
                  <a:txBody>
                    <a:bodyPr/>
                    <a:lstStyle/>
                    <a:p>
                      <a:pPr algn="ctr"/>
                      <a:r>
                        <a:rPr lang="ko-KR" altLang="en-US" b="0" dirty="0" smtClean="0">
                          <a:solidFill>
                            <a:schemeClr val="tx1"/>
                          </a:solidFill>
                        </a:rPr>
                        <a:t>갈까 봐</a:t>
                      </a:r>
                      <a:r>
                        <a:rPr lang="en-US" altLang="ko-KR" b="0" dirty="0">
                          <a:solidFill>
                            <a:schemeClr val="tx1"/>
                          </a:solidFill>
                        </a:rPr>
                        <a:t>,</a:t>
                      </a:r>
                      <a:r>
                        <a:rPr lang="ko-KR" altLang="en-US" b="0" dirty="0">
                          <a:solidFill>
                            <a:schemeClr val="tx1"/>
                          </a:solidFill>
                        </a:rPr>
                        <a:t> </a:t>
                      </a:r>
                      <a:r>
                        <a:rPr lang="ko-KR" altLang="en-US" b="0" dirty="0" smtClean="0">
                          <a:solidFill>
                            <a:schemeClr val="tx1"/>
                          </a:solidFill>
                        </a:rPr>
                        <a:t>살까 봐</a:t>
                      </a:r>
                      <a:endParaRPr lang="en-US" b="0" dirty="0">
                        <a:solidFill>
                          <a:schemeClr val="tx1"/>
                        </a:solidFill>
                      </a:endParaRPr>
                    </a:p>
                  </a:txBody>
                  <a:tcPr anchor="ctr"/>
                </a:tc>
                <a:extLst>
                  <a:ext uri="{0D108BD9-81ED-4DB2-BD59-A6C34878D82A}">
                    <a16:rowId xmlns:a16="http://schemas.microsoft.com/office/drawing/2014/main" xmlns="" val="1339171738"/>
                  </a:ext>
                </a:extLst>
              </a:tr>
            </a:tbl>
          </a:graphicData>
        </a:graphic>
      </p:graphicFrame>
    </p:spTree>
    <p:extLst>
      <p:ext uri="{BB962C8B-B14F-4D97-AF65-F5344CB8AC3E}">
        <p14:creationId xmlns:p14="http://schemas.microsoft.com/office/powerpoint/2010/main" val="4045475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a:extLst>
              <a:ext uri="{FF2B5EF4-FFF2-40B4-BE49-F238E27FC236}">
                <a16:creationId xmlns="" xmlns:a16="http://schemas.microsoft.com/office/drawing/2014/main" id="{98ADD0BA-3067-804E-B168-9A6EF4F8757C}"/>
              </a:ext>
            </a:extLst>
          </p:cNvPr>
          <p:cNvSpPr txBox="1">
            <a:spLocks noChangeArrowheads="1"/>
          </p:cNvSpPr>
          <p:nvPr/>
        </p:nvSpPr>
        <p:spPr bwMode="auto">
          <a:xfrm>
            <a:off x="1401763" y="804863"/>
            <a:ext cx="172243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가다</a:t>
            </a:r>
          </a:p>
        </p:txBody>
      </p:sp>
      <p:sp>
        <p:nvSpPr>
          <p:cNvPr id="34819" name="Line 5">
            <a:extLst>
              <a:ext uri="{FF2B5EF4-FFF2-40B4-BE49-F238E27FC236}">
                <a16:creationId xmlns="" xmlns:a16="http://schemas.microsoft.com/office/drawing/2014/main" id="{9A0924F5-720A-F34E-86AC-1F5916587128}"/>
              </a:ext>
            </a:extLst>
          </p:cNvPr>
          <p:cNvSpPr>
            <a:spLocks noChangeShapeType="1"/>
          </p:cNvSpPr>
          <p:nvPr/>
        </p:nvSpPr>
        <p:spPr bwMode="auto">
          <a:xfrm>
            <a:off x="3563938" y="1149350"/>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6" name="Text Box 8">
            <a:extLst>
              <a:ext uri="{FF2B5EF4-FFF2-40B4-BE49-F238E27FC236}">
                <a16:creationId xmlns="" xmlns:a16="http://schemas.microsoft.com/office/drawing/2014/main" id="{AA0F7BAF-C4A4-E14E-AF9E-53860C2C7926}"/>
              </a:ext>
            </a:extLst>
          </p:cNvPr>
          <p:cNvSpPr txBox="1">
            <a:spLocks noChangeArrowheads="1"/>
          </p:cNvSpPr>
          <p:nvPr/>
        </p:nvSpPr>
        <p:spPr bwMode="auto">
          <a:xfrm>
            <a:off x="4343400" y="904875"/>
            <a:ext cx="30940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solidFill>
                  <a:srgbClr val="FF0000"/>
                </a:solidFill>
                <a:latin typeface="Palatino Linotype" panose="02040502050505030304" pitchFamily="18" charset="0"/>
                <a:ea typeface="굴림" panose="020B0600000101010101" pitchFamily="34" charset="-127"/>
              </a:rPr>
              <a:t>갈까 봐</a:t>
            </a:r>
            <a:r>
              <a:rPr kumimoji="1" lang="en-US" altLang="ko-KR" sz="3000" dirty="0">
                <a:latin typeface="Palatino Linotype" panose="02040502050505030304" pitchFamily="18" charset="0"/>
                <a:ea typeface="굴림" panose="020B0600000101010101" pitchFamily="34" charset="-127"/>
              </a:rPr>
              <a:t>      </a:t>
            </a:r>
          </a:p>
        </p:txBody>
      </p:sp>
      <p:sp>
        <p:nvSpPr>
          <p:cNvPr id="34821" name="Text Box 9">
            <a:extLst>
              <a:ext uri="{FF2B5EF4-FFF2-40B4-BE49-F238E27FC236}">
                <a16:creationId xmlns="" xmlns:a16="http://schemas.microsoft.com/office/drawing/2014/main" id="{F72721ED-BCC8-4C4D-9AE7-BEEFA6C26D57}"/>
              </a:ext>
            </a:extLst>
          </p:cNvPr>
          <p:cNvSpPr txBox="1">
            <a:spLocks noChangeArrowheads="1"/>
          </p:cNvSpPr>
          <p:nvPr/>
        </p:nvSpPr>
        <p:spPr bwMode="auto">
          <a:xfrm>
            <a:off x="1401763" y="1812925"/>
            <a:ext cx="17224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먹다</a:t>
            </a:r>
          </a:p>
        </p:txBody>
      </p:sp>
      <p:sp>
        <p:nvSpPr>
          <p:cNvPr id="34822" name="Line 10">
            <a:extLst>
              <a:ext uri="{FF2B5EF4-FFF2-40B4-BE49-F238E27FC236}">
                <a16:creationId xmlns="" xmlns:a16="http://schemas.microsoft.com/office/drawing/2014/main" id="{99751075-26D9-B042-AEF5-01A5394F42F6}"/>
              </a:ext>
            </a:extLst>
          </p:cNvPr>
          <p:cNvSpPr>
            <a:spLocks noChangeShapeType="1"/>
          </p:cNvSpPr>
          <p:nvPr/>
        </p:nvSpPr>
        <p:spPr bwMode="auto">
          <a:xfrm>
            <a:off x="3563938" y="2157413"/>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1" name="Text Box 13">
            <a:extLst>
              <a:ext uri="{FF2B5EF4-FFF2-40B4-BE49-F238E27FC236}">
                <a16:creationId xmlns="" xmlns:a16="http://schemas.microsoft.com/office/drawing/2014/main" id="{59C43948-3425-DB48-AE4A-CFD202F41DCB}"/>
              </a:ext>
            </a:extLst>
          </p:cNvPr>
          <p:cNvSpPr txBox="1">
            <a:spLocks noChangeArrowheads="1"/>
          </p:cNvSpPr>
          <p:nvPr/>
        </p:nvSpPr>
        <p:spPr bwMode="auto">
          <a:xfrm>
            <a:off x="4343400" y="1912938"/>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a:latin typeface="Palatino Linotype" panose="02040502050505030304" pitchFamily="18" charset="0"/>
                <a:ea typeface="굴림" panose="020B0600000101010101" pitchFamily="34" charset="-127"/>
              </a:rPr>
              <a:t>먹</a:t>
            </a:r>
            <a:r>
              <a:rPr kumimoji="1" lang="ko-KR" altLang="en-US" sz="3000">
                <a:solidFill>
                  <a:srgbClr val="FF0000"/>
                </a:solidFill>
                <a:latin typeface="Palatino Linotype" panose="02040502050505030304" pitchFamily="18" charset="0"/>
                <a:ea typeface="굴림" panose="020B0600000101010101" pitchFamily="34" charset="-127"/>
              </a:rPr>
              <a:t>을까 봐</a:t>
            </a:r>
            <a:r>
              <a:rPr kumimoji="1" lang="en-US" altLang="ko-KR" sz="3000">
                <a:latin typeface="Palatino Linotype" panose="02040502050505030304" pitchFamily="18" charset="0"/>
                <a:ea typeface="굴림" panose="020B0600000101010101" pitchFamily="34" charset="-127"/>
              </a:rPr>
              <a:t> </a:t>
            </a:r>
          </a:p>
        </p:txBody>
      </p:sp>
      <p:sp>
        <p:nvSpPr>
          <p:cNvPr id="34824" name="Text Box 14">
            <a:extLst>
              <a:ext uri="{FF2B5EF4-FFF2-40B4-BE49-F238E27FC236}">
                <a16:creationId xmlns="" xmlns:a16="http://schemas.microsoft.com/office/drawing/2014/main" id="{F7D12B07-E5A7-674D-8DAD-34D81B4A2962}"/>
              </a:ext>
            </a:extLst>
          </p:cNvPr>
          <p:cNvSpPr txBox="1">
            <a:spLocks noChangeArrowheads="1"/>
          </p:cNvSpPr>
          <p:nvPr/>
        </p:nvSpPr>
        <p:spPr bwMode="auto">
          <a:xfrm>
            <a:off x="1401763" y="2820988"/>
            <a:ext cx="172243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작다</a:t>
            </a:r>
          </a:p>
        </p:txBody>
      </p:sp>
      <p:sp>
        <p:nvSpPr>
          <p:cNvPr id="34825" name="Line 15">
            <a:extLst>
              <a:ext uri="{FF2B5EF4-FFF2-40B4-BE49-F238E27FC236}">
                <a16:creationId xmlns="" xmlns:a16="http://schemas.microsoft.com/office/drawing/2014/main" id="{36D1FD82-FF08-7245-8CBE-520FD2641AE9}"/>
              </a:ext>
            </a:extLst>
          </p:cNvPr>
          <p:cNvSpPr>
            <a:spLocks noChangeShapeType="1"/>
          </p:cNvSpPr>
          <p:nvPr/>
        </p:nvSpPr>
        <p:spPr bwMode="auto">
          <a:xfrm>
            <a:off x="3563938" y="3165475"/>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6" name="Text Box 18">
            <a:extLst>
              <a:ext uri="{FF2B5EF4-FFF2-40B4-BE49-F238E27FC236}">
                <a16:creationId xmlns="" xmlns:a16="http://schemas.microsoft.com/office/drawing/2014/main" id="{424A073E-2A76-6245-850A-5A03C7F19BC1}"/>
              </a:ext>
            </a:extLst>
          </p:cNvPr>
          <p:cNvSpPr txBox="1">
            <a:spLocks noChangeArrowheads="1"/>
          </p:cNvSpPr>
          <p:nvPr/>
        </p:nvSpPr>
        <p:spPr bwMode="auto">
          <a:xfrm>
            <a:off x="4343400" y="2921000"/>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작</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4827" name="Text Box 19">
            <a:extLst>
              <a:ext uri="{FF2B5EF4-FFF2-40B4-BE49-F238E27FC236}">
                <a16:creationId xmlns="" xmlns:a16="http://schemas.microsoft.com/office/drawing/2014/main" id="{BFC00FC9-2C29-F046-9647-814359B23743}"/>
              </a:ext>
            </a:extLst>
          </p:cNvPr>
          <p:cNvSpPr txBox="1">
            <a:spLocks noChangeArrowheads="1"/>
          </p:cNvSpPr>
          <p:nvPr/>
        </p:nvSpPr>
        <p:spPr bwMode="auto">
          <a:xfrm>
            <a:off x="1401763" y="3829050"/>
            <a:ext cx="17224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어렵다</a:t>
            </a:r>
          </a:p>
        </p:txBody>
      </p:sp>
      <p:sp>
        <p:nvSpPr>
          <p:cNvPr id="34828" name="Line 20">
            <a:extLst>
              <a:ext uri="{FF2B5EF4-FFF2-40B4-BE49-F238E27FC236}">
                <a16:creationId xmlns="" xmlns:a16="http://schemas.microsoft.com/office/drawing/2014/main" id="{C20434DD-0D2F-F344-91CA-45FFD74F5E11}"/>
              </a:ext>
            </a:extLst>
          </p:cNvPr>
          <p:cNvSpPr>
            <a:spLocks noChangeShapeType="1"/>
          </p:cNvSpPr>
          <p:nvPr/>
        </p:nvSpPr>
        <p:spPr bwMode="auto">
          <a:xfrm>
            <a:off x="3563938" y="4173538"/>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1" name="Text Box 23">
            <a:extLst>
              <a:ext uri="{FF2B5EF4-FFF2-40B4-BE49-F238E27FC236}">
                <a16:creationId xmlns="" xmlns:a16="http://schemas.microsoft.com/office/drawing/2014/main" id="{01F94CC6-2ED0-9646-ADD7-E9441134B3A3}"/>
              </a:ext>
            </a:extLst>
          </p:cNvPr>
          <p:cNvSpPr txBox="1">
            <a:spLocks noChangeArrowheads="1"/>
          </p:cNvSpPr>
          <p:nvPr/>
        </p:nvSpPr>
        <p:spPr bwMode="auto">
          <a:xfrm>
            <a:off x="4343400" y="3929063"/>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어려</a:t>
            </a:r>
            <a:r>
              <a:rPr kumimoji="1" lang="ko-KR" altLang="en-US" sz="3000" dirty="0">
                <a:solidFill>
                  <a:srgbClr val="FF0000"/>
                </a:solidFill>
                <a:latin typeface="Palatino Linotype" panose="02040502050505030304" pitchFamily="18" charset="0"/>
                <a:ea typeface="굴림" panose="020B0600000101010101" pitchFamily="34" charset="-127"/>
              </a:rPr>
              <a:t>울까 봐</a:t>
            </a:r>
            <a:r>
              <a:rPr kumimoji="1" lang="en-US" altLang="ko-KR" sz="3000" dirty="0">
                <a:latin typeface="Palatino Linotype" panose="02040502050505030304" pitchFamily="18" charset="0"/>
                <a:ea typeface="굴림" panose="020B0600000101010101" pitchFamily="34" charset="-127"/>
              </a:rPr>
              <a:t> </a:t>
            </a:r>
          </a:p>
        </p:txBody>
      </p:sp>
      <p:sp>
        <p:nvSpPr>
          <p:cNvPr id="34830" name="Text Box 24">
            <a:extLst>
              <a:ext uri="{FF2B5EF4-FFF2-40B4-BE49-F238E27FC236}">
                <a16:creationId xmlns="" xmlns:a16="http://schemas.microsoft.com/office/drawing/2014/main" id="{1BBA89E3-4353-5D4E-B50A-9DB4E27145E9}"/>
              </a:ext>
            </a:extLst>
          </p:cNvPr>
          <p:cNvSpPr txBox="1">
            <a:spLocks noChangeArrowheads="1"/>
          </p:cNvSpPr>
          <p:nvPr/>
        </p:nvSpPr>
        <p:spPr bwMode="auto">
          <a:xfrm>
            <a:off x="1401763" y="4837113"/>
            <a:ext cx="172243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떨어지다</a:t>
            </a:r>
          </a:p>
        </p:txBody>
      </p:sp>
      <p:sp>
        <p:nvSpPr>
          <p:cNvPr id="34831" name="Line 25">
            <a:extLst>
              <a:ext uri="{FF2B5EF4-FFF2-40B4-BE49-F238E27FC236}">
                <a16:creationId xmlns="" xmlns:a16="http://schemas.microsoft.com/office/drawing/2014/main" id="{FB93ED99-9235-CF4E-B5DF-939E10795120}"/>
              </a:ext>
            </a:extLst>
          </p:cNvPr>
          <p:cNvSpPr>
            <a:spLocks noChangeShapeType="1"/>
          </p:cNvSpPr>
          <p:nvPr/>
        </p:nvSpPr>
        <p:spPr bwMode="auto">
          <a:xfrm>
            <a:off x="3563938" y="5181600"/>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6" name="Text Box 28">
            <a:extLst>
              <a:ext uri="{FF2B5EF4-FFF2-40B4-BE49-F238E27FC236}">
                <a16:creationId xmlns="" xmlns:a16="http://schemas.microsoft.com/office/drawing/2014/main" id="{DBE7A4BA-1024-3F49-8A32-9E314C50120A}"/>
              </a:ext>
            </a:extLst>
          </p:cNvPr>
          <p:cNvSpPr txBox="1">
            <a:spLocks noChangeArrowheads="1"/>
          </p:cNvSpPr>
          <p:nvPr/>
        </p:nvSpPr>
        <p:spPr bwMode="auto">
          <a:xfrm>
            <a:off x="4343400" y="4937125"/>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떨어</a:t>
            </a:r>
            <a:r>
              <a:rPr kumimoji="1" lang="ko-KR" altLang="en-US" sz="3000" dirty="0">
                <a:solidFill>
                  <a:srgbClr val="FF0000"/>
                </a:solidFill>
                <a:latin typeface="Palatino Linotype" panose="02040502050505030304" pitchFamily="18" charset="0"/>
                <a:ea typeface="굴림" panose="020B0600000101010101" pitchFamily="34" charset="-127"/>
              </a:rPr>
              <a:t>질까 봐</a:t>
            </a:r>
            <a:r>
              <a:rPr kumimoji="1" lang="en-US" altLang="ko-KR" sz="3000" dirty="0">
                <a:latin typeface="Palatino Linotype" panose="02040502050505030304" pitchFamily="18" charset="0"/>
                <a:ea typeface="굴림" panose="020B0600000101010101" pitchFamily="34" charset="-127"/>
              </a:rPr>
              <a:t> </a:t>
            </a:r>
          </a:p>
        </p:txBody>
      </p:sp>
      <p:sp>
        <p:nvSpPr>
          <p:cNvPr id="17" name="Text Box 28">
            <a:extLst>
              <a:ext uri="{FF2B5EF4-FFF2-40B4-BE49-F238E27FC236}">
                <a16:creationId xmlns="" xmlns:a16="http://schemas.microsoft.com/office/drawing/2014/main" id="{89A88F38-D4E1-FC45-B48B-16A48787A0CE}"/>
              </a:ext>
            </a:extLst>
          </p:cNvPr>
          <p:cNvSpPr txBox="1">
            <a:spLocks noChangeArrowheads="1"/>
          </p:cNvSpPr>
          <p:nvPr/>
        </p:nvSpPr>
        <p:spPr bwMode="auto">
          <a:xfrm>
            <a:off x="6804248" y="124064"/>
            <a:ext cx="2232025" cy="1247775"/>
          </a:xfrm>
          <a:prstGeom prst="rect">
            <a:avLst/>
          </a:prstGeom>
          <a:solidFill>
            <a:schemeClr val="bg1">
              <a:lumMod val="95000"/>
            </a:schemeClr>
          </a:solidFill>
          <a:ln>
            <a:solidFill>
              <a:schemeClr val="accent2">
                <a:lumMod val="40000"/>
                <a:lumOff val="60000"/>
              </a:schemeClr>
            </a:solidFill>
          </a:ln>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kumimoji="1" lang="en-US" altLang="ko-KR" sz="3000" dirty="0">
                <a:latin typeface="Palatino Linotype" panose="02040502050505030304" pitchFamily="18" charset="0"/>
                <a:ea typeface="굴림" panose="020B0600000101010101" pitchFamily="34" charset="-127"/>
              </a:rPr>
              <a:t>C-</a:t>
            </a:r>
            <a:r>
              <a:rPr kumimoji="1" lang="ko-KR" altLang="en-US" sz="3000" dirty="0">
                <a:solidFill>
                  <a:srgbClr val="FF0000"/>
                </a:solidFill>
                <a:latin typeface="Palatino Linotype" panose="02040502050505030304" pitchFamily="18" charset="0"/>
                <a:ea typeface="굴림" panose="020B0600000101010101" pitchFamily="34" charset="-127"/>
              </a:rPr>
              <a:t>을까 봐</a:t>
            </a:r>
            <a:endParaRPr kumimoji="1" lang="en-US" altLang="ko-KR" sz="3000" dirty="0">
              <a:solidFill>
                <a:srgbClr val="FF0000"/>
              </a:solidFill>
              <a:latin typeface="Palatino Linotype" panose="02040502050505030304" pitchFamily="18" charset="0"/>
              <a:ea typeface="굴림" panose="020B0600000101010101" pitchFamily="34" charset="-127"/>
            </a:endParaRPr>
          </a:p>
          <a:p>
            <a:pPr eaLnBrk="1" hangingPunct="1">
              <a:spcBef>
                <a:spcPct val="50000"/>
              </a:spcBef>
            </a:pPr>
            <a:r>
              <a:rPr kumimoji="1" lang="en-US" altLang="ko-KR" sz="3000" dirty="0">
                <a:latin typeface="Palatino Linotype" panose="02040502050505030304" pitchFamily="18" charset="0"/>
                <a:ea typeface="굴림" panose="020B0600000101010101" pitchFamily="34" charset="-127"/>
              </a:rPr>
              <a:t>V-</a:t>
            </a:r>
            <a:r>
              <a:rPr kumimoji="1" lang="ko-KR" altLang="en-US" sz="3000" dirty="0" smtClean="0">
                <a:solidFill>
                  <a:srgbClr val="FF0000"/>
                </a:solidFill>
                <a:latin typeface="Palatino Linotype" panose="02040502050505030304" pitchFamily="18" charset="0"/>
                <a:ea typeface="굴림" panose="020B0600000101010101" pitchFamily="34" charset="-127"/>
              </a:rPr>
              <a:t>ㄹ까 봐</a:t>
            </a:r>
            <a:r>
              <a:rPr kumimoji="1" lang="en-US" altLang="ko-KR" sz="3000" dirty="0" smtClean="0">
                <a:latin typeface="Palatino Linotype" panose="02040502050505030304" pitchFamily="18" charset="0"/>
                <a:ea typeface="굴림" panose="020B0600000101010101" pitchFamily="34" charset="-127"/>
              </a:rPr>
              <a:t> </a:t>
            </a:r>
            <a:endParaRPr kumimoji="1" lang="en-US" altLang="ko-KR" sz="3000" dirty="0">
              <a:latin typeface="Palatino Linotype" panose="02040502050505030304" pitchFamily="18" charset="0"/>
              <a:ea typeface="굴림" panose="020B0600000101010101" pitchFamily="34" charset="-127"/>
            </a:endParaRPr>
          </a:p>
        </p:txBody>
      </p:sp>
      <p:sp>
        <p:nvSpPr>
          <p:cNvPr id="18" name="Google Shape;182;p29">
            <a:extLst>
              <a:ext uri="{FF2B5EF4-FFF2-40B4-BE49-F238E27FC236}">
                <a16:creationId xmlns="" xmlns:a16="http://schemas.microsoft.com/office/drawing/2014/main" id="{506CCC4B-E275-D540-8A5D-713E013DE7E2}"/>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9" name="Picture 18">
            <a:extLst>
              <a:ext uri="{FF2B5EF4-FFF2-40B4-BE49-F238E27FC236}">
                <a16:creationId xmlns="" xmlns:a16="http://schemas.microsoft.com/office/drawing/2014/main" id="{2D0D5FE3-5DCF-8941-9014-CD2DA6C6DC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39601405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p:bldP spid="7181" grpId="0"/>
      <p:bldP spid="7186" grpId="0"/>
      <p:bldP spid="7191" grpId="0"/>
      <p:bldP spid="7196" grpId="0"/>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4">
            <a:extLst>
              <a:ext uri="{FF2B5EF4-FFF2-40B4-BE49-F238E27FC236}">
                <a16:creationId xmlns="" xmlns:a16="http://schemas.microsoft.com/office/drawing/2014/main" id="{5AE58786-4C4D-5A48-8D5F-224CC9CA6DF9}"/>
              </a:ext>
            </a:extLst>
          </p:cNvPr>
          <p:cNvSpPr txBox="1">
            <a:spLocks noChangeArrowheads="1"/>
          </p:cNvSpPr>
          <p:nvPr/>
        </p:nvSpPr>
        <p:spPr bwMode="auto">
          <a:xfrm>
            <a:off x="1475656" y="909638"/>
            <a:ext cx="13620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갔어요</a:t>
            </a:r>
          </a:p>
        </p:txBody>
      </p:sp>
      <p:sp>
        <p:nvSpPr>
          <p:cNvPr id="35843" name="Line 5">
            <a:extLst>
              <a:ext uri="{FF2B5EF4-FFF2-40B4-BE49-F238E27FC236}">
                <a16:creationId xmlns="" xmlns:a16="http://schemas.microsoft.com/office/drawing/2014/main" id="{278B16FC-B502-E648-8169-87592C37B6A6}"/>
              </a:ext>
            </a:extLst>
          </p:cNvPr>
          <p:cNvSpPr>
            <a:spLocks noChangeShapeType="1"/>
          </p:cNvSpPr>
          <p:nvPr/>
        </p:nvSpPr>
        <p:spPr bwMode="auto">
          <a:xfrm>
            <a:off x="3779912" y="1124744"/>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6" name="Text Box 8">
            <a:extLst>
              <a:ext uri="{FF2B5EF4-FFF2-40B4-BE49-F238E27FC236}">
                <a16:creationId xmlns="" xmlns:a16="http://schemas.microsoft.com/office/drawing/2014/main" id="{256A0A17-06D5-6B49-86B9-ABCA431D1480}"/>
              </a:ext>
            </a:extLst>
          </p:cNvPr>
          <p:cNvSpPr txBox="1">
            <a:spLocks noChangeArrowheads="1"/>
          </p:cNvSpPr>
          <p:nvPr/>
        </p:nvSpPr>
        <p:spPr bwMode="auto">
          <a:xfrm>
            <a:off x="4343400" y="904875"/>
            <a:ext cx="30940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갔</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5845" name="Text Box 9">
            <a:extLst>
              <a:ext uri="{FF2B5EF4-FFF2-40B4-BE49-F238E27FC236}">
                <a16:creationId xmlns="" xmlns:a16="http://schemas.microsoft.com/office/drawing/2014/main" id="{2E2C4804-CEB4-904B-9724-DC4936CABBB8}"/>
              </a:ext>
            </a:extLst>
          </p:cNvPr>
          <p:cNvSpPr txBox="1">
            <a:spLocks noChangeArrowheads="1"/>
          </p:cNvSpPr>
          <p:nvPr/>
        </p:nvSpPr>
        <p:spPr bwMode="auto">
          <a:xfrm>
            <a:off x="1401763" y="1812925"/>
            <a:ext cx="17224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a:latin typeface="굴림" panose="020B0600000101010101" pitchFamily="34" charset="-127"/>
                <a:ea typeface="굴림" panose="020B0600000101010101" pitchFamily="34" charset="-127"/>
              </a:rPr>
              <a:t>먹었어요</a:t>
            </a:r>
          </a:p>
        </p:txBody>
      </p:sp>
      <p:sp>
        <p:nvSpPr>
          <p:cNvPr id="35846" name="Line 10">
            <a:extLst>
              <a:ext uri="{FF2B5EF4-FFF2-40B4-BE49-F238E27FC236}">
                <a16:creationId xmlns="" xmlns:a16="http://schemas.microsoft.com/office/drawing/2014/main" id="{76B938D2-9ED2-F342-AB13-4462EBDE66E6}"/>
              </a:ext>
            </a:extLst>
          </p:cNvPr>
          <p:cNvSpPr>
            <a:spLocks noChangeShapeType="1"/>
          </p:cNvSpPr>
          <p:nvPr/>
        </p:nvSpPr>
        <p:spPr bwMode="auto">
          <a:xfrm>
            <a:off x="3779912" y="2132807"/>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1" name="Text Box 13">
            <a:extLst>
              <a:ext uri="{FF2B5EF4-FFF2-40B4-BE49-F238E27FC236}">
                <a16:creationId xmlns="" xmlns:a16="http://schemas.microsoft.com/office/drawing/2014/main" id="{FDD32FAB-64B9-7A46-B95E-DEA4DC909309}"/>
              </a:ext>
            </a:extLst>
          </p:cNvPr>
          <p:cNvSpPr txBox="1">
            <a:spLocks noChangeArrowheads="1"/>
          </p:cNvSpPr>
          <p:nvPr/>
        </p:nvSpPr>
        <p:spPr bwMode="auto">
          <a:xfrm>
            <a:off x="4343400" y="1816619"/>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먹었</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5848" name="Text Box 14">
            <a:extLst>
              <a:ext uri="{FF2B5EF4-FFF2-40B4-BE49-F238E27FC236}">
                <a16:creationId xmlns="" xmlns:a16="http://schemas.microsoft.com/office/drawing/2014/main" id="{94EAFEAA-123B-D445-9A03-FD35225CEF29}"/>
              </a:ext>
            </a:extLst>
          </p:cNvPr>
          <p:cNvSpPr txBox="1">
            <a:spLocks noChangeArrowheads="1"/>
          </p:cNvSpPr>
          <p:nvPr/>
        </p:nvSpPr>
        <p:spPr bwMode="auto">
          <a:xfrm>
            <a:off x="1401763" y="2820988"/>
            <a:ext cx="172243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a:latin typeface="굴림" panose="020B0600000101010101" pitchFamily="34" charset="-127"/>
                <a:ea typeface="굴림" panose="020B0600000101010101" pitchFamily="34" charset="-127"/>
              </a:rPr>
              <a:t>작았어요</a:t>
            </a:r>
          </a:p>
        </p:txBody>
      </p:sp>
      <p:sp>
        <p:nvSpPr>
          <p:cNvPr id="35849" name="Line 15">
            <a:extLst>
              <a:ext uri="{FF2B5EF4-FFF2-40B4-BE49-F238E27FC236}">
                <a16:creationId xmlns="" xmlns:a16="http://schemas.microsoft.com/office/drawing/2014/main" id="{22C94605-2A68-3647-B480-82454CEDA902}"/>
              </a:ext>
            </a:extLst>
          </p:cNvPr>
          <p:cNvSpPr>
            <a:spLocks noChangeShapeType="1"/>
          </p:cNvSpPr>
          <p:nvPr/>
        </p:nvSpPr>
        <p:spPr bwMode="auto">
          <a:xfrm>
            <a:off x="3779912" y="3140869"/>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6" name="Text Box 18">
            <a:extLst>
              <a:ext uri="{FF2B5EF4-FFF2-40B4-BE49-F238E27FC236}">
                <a16:creationId xmlns="" xmlns:a16="http://schemas.microsoft.com/office/drawing/2014/main" id="{CADA26FF-BEE6-6646-B88F-D0EA5E2CC52E}"/>
              </a:ext>
            </a:extLst>
          </p:cNvPr>
          <p:cNvSpPr txBox="1">
            <a:spLocks noChangeArrowheads="1"/>
          </p:cNvSpPr>
          <p:nvPr/>
        </p:nvSpPr>
        <p:spPr bwMode="auto">
          <a:xfrm>
            <a:off x="4343400" y="2825750"/>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작았</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5851" name="Text Box 19">
            <a:extLst>
              <a:ext uri="{FF2B5EF4-FFF2-40B4-BE49-F238E27FC236}">
                <a16:creationId xmlns="" xmlns:a16="http://schemas.microsoft.com/office/drawing/2014/main" id="{42A1BBF2-B743-6F4B-B2E8-B49B14476AF7}"/>
              </a:ext>
            </a:extLst>
          </p:cNvPr>
          <p:cNvSpPr txBox="1">
            <a:spLocks noChangeArrowheads="1"/>
          </p:cNvSpPr>
          <p:nvPr/>
        </p:nvSpPr>
        <p:spPr bwMode="auto">
          <a:xfrm>
            <a:off x="1401763" y="3829050"/>
            <a:ext cx="20907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어려웠어요</a:t>
            </a:r>
          </a:p>
        </p:txBody>
      </p:sp>
      <p:sp>
        <p:nvSpPr>
          <p:cNvPr id="35852" name="Line 20">
            <a:extLst>
              <a:ext uri="{FF2B5EF4-FFF2-40B4-BE49-F238E27FC236}">
                <a16:creationId xmlns="" xmlns:a16="http://schemas.microsoft.com/office/drawing/2014/main" id="{40328470-3C0D-F244-99C8-789D364FAC63}"/>
              </a:ext>
            </a:extLst>
          </p:cNvPr>
          <p:cNvSpPr>
            <a:spLocks noChangeShapeType="1"/>
          </p:cNvSpPr>
          <p:nvPr/>
        </p:nvSpPr>
        <p:spPr bwMode="auto">
          <a:xfrm>
            <a:off x="3779912" y="4148932"/>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1" name="Text Box 23">
            <a:extLst>
              <a:ext uri="{FF2B5EF4-FFF2-40B4-BE49-F238E27FC236}">
                <a16:creationId xmlns="" xmlns:a16="http://schemas.microsoft.com/office/drawing/2014/main" id="{A861DE9E-F854-9743-A753-55EEB9DEAC40}"/>
              </a:ext>
            </a:extLst>
          </p:cNvPr>
          <p:cNvSpPr txBox="1">
            <a:spLocks noChangeArrowheads="1"/>
          </p:cNvSpPr>
          <p:nvPr/>
        </p:nvSpPr>
        <p:spPr bwMode="auto">
          <a:xfrm>
            <a:off x="4343400" y="3839932"/>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어려웠</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sp>
        <p:nvSpPr>
          <p:cNvPr id="35854" name="Text Box 24">
            <a:extLst>
              <a:ext uri="{FF2B5EF4-FFF2-40B4-BE49-F238E27FC236}">
                <a16:creationId xmlns="" xmlns:a16="http://schemas.microsoft.com/office/drawing/2014/main" id="{94C30C07-2192-6845-85AF-AFC21B02639C}"/>
              </a:ext>
            </a:extLst>
          </p:cNvPr>
          <p:cNvSpPr txBox="1">
            <a:spLocks noChangeArrowheads="1"/>
          </p:cNvSpPr>
          <p:nvPr/>
        </p:nvSpPr>
        <p:spPr bwMode="auto">
          <a:xfrm>
            <a:off x="1394411" y="4837113"/>
            <a:ext cx="21621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굴림" panose="020B0600000101010101" pitchFamily="34" charset="-127"/>
                <a:ea typeface="굴림" panose="020B0600000101010101" pitchFamily="34" charset="-127"/>
              </a:rPr>
              <a:t>떨어졌어요</a:t>
            </a:r>
          </a:p>
        </p:txBody>
      </p:sp>
      <p:sp>
        <p:nvSpPr>
          <p:cNvPr id="35855" name="Line 25">
            <a:extLst>
              <a:ext uri="{FF2B5EF4-FFF2-40B4-BE49-F238E27FC236}">
                <a16:creationId xmlns="" xmlns:a16="http://schemas.microsoft.com/office/drawing/2014/main" id="{14915709-5ACF-154B-9F26-B2E2D9DC0E85}"/>
              </a:ext>
            </a:extLst>
          </p:cNvPr>
          <p:cNvSpPr>
            <a:spLocks noChangeShapeType="1"/>
          </p:cNvSpPr>
          <p:nvPr/>
        </p:nvSpPr>
        <p:spPr bwMode="auto">
          <a:xfrm>
            <a:off x="3779912" y="5156994"/>
            <a:ext cx="5032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96" name="Text Box 28">
            <a:extLst>
              <a:ext uri="{FF2B5EF4-FFF2-40B4-BE49-F238E27FC236}">
                <a16:creationId xmlns="" xmlns:a16="http://schemas.microsoft.com/office/drawing/2014/main" id="{6B505975-5E22-DE44-B1D4-A5C8511E45C9}"/>
              </a:ext>
            </a:extLst>
          </p:cNvPr>
          <p:cNvSpPr txBox="1">
            <a:spLocks noChangeArrowheads="1"/>
          </p:cNvSpPr>
          <p:nvPr/>
        </p:nvSpPr>
        <p:spPr bwMode="auto">
          <a:xfrm>
            <a:off x="4343400" y="4841875"/>
            <a:ext cx="30940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ko-KR" altLang="en-US" sz="3000" dirty="0">
                <a:latin typeface="Palatino Linotype" panose="02040502050505030304" pitchFamily="18" charset="0"/>
                <a:ea typeface="굴림" panose="020B0600000101010101" pitchFamily="34" charset="-127"/>
              </a:rPr>
              <a:t>떨어졌</a:t>
            </a:r>
            <a:r>
              <a:rPr kumimoji="1" lang="ko-KR" altLang="en-US" sz="3000" dirty="0">
                <a:solidFill>
                  <a:srgbClr val="FF0000"/>
                </a:solidFill>
                <a:latin typeface="Palatino Linotype" panose="02040502050505030304" pitchFamily="18" charset="0"/>
                <a:ea typeface="굴림" panose="020B0600000101010101" pitchFamily="34" charset="-127"/>
              </a:rPr>
              <a:t>을까 봐</a:t>
            </a:r>
            <a:r>
              <a:rPr kumimoji="1" lang="en-US" altLang="ko-KR" sz="3000" dirty="0">
                <a:latin typeface="Palatino Linotype" panose="02040502050505030304" pitchFamily="18" charset="0"/>
                <a:ea typeface="굴림" panose="020B0600000101010101" pitchFamily="34" charset="-127"/>
              </a:rPr>
              <a:t> </a:t>
            </a:r>
          </a:p>
        </p:txBody>
      </p:sp>
      <p:cxnSp>
        <p:nvCxnSpPr>
          <p:cNvPr id="3" name="Straight Connector 2">
            <a:extLst>
              <a:ext uri="{FF2B5EF4-FFF2-40B4-BE49-F238E27FC236}">
                <a16:creationId xmlns="" xmlns:a16="http://schemas.microsoft.com/office/drawing/2014/main" id="{B86F74B9-E700-B54B-9D70-4E0E35720FAE}"/>
              </a:ext>
            </a:extLst>
          </p:cNvPr>
          <p:cNvCxnSpPr/>
          <p:nvPr/>
        </p:nvCxnSpPr>
        <p:spPr>
          <a:xfrm>
            <a:off x="1982068" y="1009650"/>
            <a:ext cx="719138" cy="363538"/>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EFC83827-C111-6C4A-A703-AE67087FE589}"/>
              </a:ext>
            </a:extLst>
          </p:cNvPr>
          <p:cNvCxnSpPr/>
          <p:nvPr/>
        </p:nvCxnSpPr>
        <p:spPr>
          <a:xfrm>
            <a:off x="2268538" y="1931988"/>
            <a:ext cx="719137" cy="36353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Google Shape;182;p29">
            <a:extLst>
              <a:ext uri="{FF2B5EF4-FFF2-40B4-BE49-F238E27FC236}">
                <a16:creationId xmlns="" xmlns:a16="http://schemas.microsoft.com/office/drawing/2014/main" id="{001981CA-5110-4442-B2D9-DCB7175DDDB4}"/>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21" name="Picture 20">
            <a:extLst>
              <a:ext uri="{FF2B5EF4-FFF2-40B4-BE49-F238E27FC236}">
                <a16:creationId xmlns="" xmlns:a16="http://schemas.microsoft.com/office/drawing/2014/main" id="{F80A640C-9A98-9740-9D12-9166A19A1F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136277022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8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8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9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p:bldP spid="7181" grpId="0"/>
      <p:bldP spid="7186" grpId="0"/>
      <p:bldP spid="7191" grpId="0"/>
      <p:bldP spid="719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C411F700-7CBC-BA44-A596-4DA2AB049F9F}"/>
              </a:ext>
            </a:extLst>
          </p:cNvPr>
          <p:cNvSpPr txBox="1"/>
          <p:nvPr/>
        </p:nvSpPr>
        <p:spPr>
          <a:xfrm>
            <a:off x="130449" y="610102"/>
            <a:ext cx="9001124" cy="4924425"/>
          </a:xfrm>
          <a:prstGeom prst="rect">
            <a:avLst/>
          </a:prstGeom>
          <a:noFill/>
        </p:spPr>
        <p:txBody>
          <a:bodyPr wrap="square">
            <a:spAutoFit/>
          </a:bodyPr>
          <a:lstStyle/>
          <a:p>
            <a:pPr>
              <a:spcBef>
                <a:spcPts val="300"/>
              </a:spcBef>
              <a:spcAft>
                <a:spcPts val="300"/>
              </a:spcAft>
              <a:defRPr/>
            </a:pPr>
            <a:r>
              <a:rPr lang="en-US" altLang="ko-KR" sz="2400" dirty="0"/>
              <a:t>1.	Q: </a:t>
            </a:r>
            <a:r>
              <a:rPr lang="ko-KR" altLang="en-US" sz="2400" dirty="0"/>
              <a:t>왜 우산을 가져 왔어요</a:t>
            </a:r>
            <a:r>
              <a:rPr lang="en-US" altLang="ko-KR" sz="2400" dirty="0"/>
              <a:t>?</a:t>
            </a:r>
          </a:p>
          <a:p>
            <a:pPr>
              <a:spcBef>
                <a:spcPts val="300"/>
              </a:spcBef>
              <a:spcAft>
                <a:spcPts val="300"/>
              </a:spcAft>
              <a:defRPr/>
            </a:pPr>
            <a:r>
              <a:rPr lang="en-US" altLang="ko-KR" sz="2400" dirty="0"/>
              <a:t>	A: </a:t>
            </a:r>
            <a:r>
              <a:rPr lang="ko-KR" altLang="en-US" sz="2400" dirty="0"/>
              <a:t>저녁에 비가 </a:t>
            </a:r>
            <a:r>
              <a:rPr lang="en-US" altLang="ko-KR" sz="2400" dirty="0"/>
              <a:t>[</a:t>
            </a:r>
            <a:r>
              <a:rPr lang="ko-KR" altLang="en-US" sz="2400" dirty="0"/>
              <a:t>오다</a:t>
            </a:r>
            <a:r>
              <a:rPr lang="en-US" altLang="ko-KR" sz="2400" dirty="0"/>
              <a:t>]________ </a:t>
            </a:r>
            <a:r>
              <a:rPr lang="ko-KR" altLang="en-US" sz="2400" dirty="0"/>
              <a:t>가져 왔어요</a:t>
            </a:r>
            <a:r>
              <a:rPr lang="en-US" altLang="ko-KR" sz="2400" dirty="0" smtClean="0"/>
              <a:t>.</a:t>
            </a:r>
          </a:p>
          <a:p>
            <a:pPr>
              <a:spcBef>
                <a:spcPts val="300"/>
              </a:spcBef>
              <a:spcAft>
                <a:spcPts val="300"/>
              </a:spcAft>
              <a:defRPr/>
            </a:pPr>
            <a:endParaRPr lang="en-US" altLang="ko-KR" sz="2400" dirty="0"/>
          </a:p>
          <a:p>
            <a:pPr marL="514350" indent="-514350">
              <a:spcBef>
                <a:spcPts val="300"/>
              </a:spcBef>
              <a:spcAft>
                <a:spcPts val="300"/>
              </a:spcAft>
              <a:buFontTx/>
              <a:buAutoNum type="arabicPeriod" startAt="2"/>
              <a:defRPr/>
            </a:pPr>
            <a:r>
              <a:rPr lang="en-US" altLang="ko-KR" sz="2400" dirty="0"/>
              <a:t>    Q: </a:t>
            </a:r>
            <a:r>
              <a:rPr lang="ko-KR" altLang="en-US" sz="2400" dirty="0"/>
              <a:t>왜 밥을 조금만 드세요</a:t>
            </a:r>
            <a:r>
              <a:rPr lang="en-US" altLang="ko-KR" sz="2400" dirty="0"/>
              <a:t>?</a:t>
            </a:r>
          </a:p>
          <a:p>
            <a:pPr>
              <a:spcBef>
                <a:spcPts val="300"/>
              </a:spcBef>
              <a:spcAft>
                <a:spcPts val="300"/>
              </a:spcAft>
              <a:defRPr/>
            </a:pPr>
            <a:r>
              <a:rPr lang="en-US" altLang="ko-KR" sz="2400" dirty="0"/>
              <a:t>	A: </a:t>
            </a:r>
            <a:r>
              <a:rPr lang="ko-KR" altLang="en-US" sz="2400" dirty="0"/>
              <a:t>살이 </a:t>
            </a:r>
            <a:r>
              <a:rPr lang="en-US" altLang="ko-KR" sz="2400" dirty="0"/>
              <a:t>[</a:t>
            </a:r>
            <a:r>
              <a:rPr lang="ko-KR" altLang="en-US" sz="2400" dirty="0"/>
              <a:t>찌다</a:t>
            </a:r>
            <a:r>
              <a:rPr lang="en-US" altLang="ko-KR" sz="2400" dirty="0"/>
              <a:t>]________  </a:t>
            </a:r>
            <a:r>
              <a:rPr lang="ko-KR" altLang="en-US" sz="2400" dirty="0"/>
              <a:t>조금만 먹어요</a:t>
            </a:r>
            <a:r>
              <a:rPr lang="en-US" altLang="ko-KR" sz="2400" dirty="0" smtClean="0"/>
              <a:t>.</a:t>
            </a:r>
          </a:p>
          <a:p>
            <a:pPr>
              <a:spcBef>
                <a:spcPts val="300"/>
              </a:spcBef>
              <a:spcAft>
                <a:spcPts val="300"/>
              </a:spcAft>
              <a:defRPr/>
            </a:pPr>
            <a:endParaRPr lang="en-US" altLang="ko-KR" sz="2400" dirty="0"/>
          </a:p>
          <a:p>
            <a:pPr>
              <a:spcBef>
                <a:spcPts val="300"/>
              </a:spcBef>
              <a:spcAft>
                <a:spcPts val="300"/>
              </a:spcAft>
              <a:defRPr/>
            </a:pPr>
            <a:r>
              <a:rPr lang="en-US" altLang="ko-KR" sz="2400" dirty="0"/>
              <a:t>3.	Q: </a:t>
            </a:r>
            <a:r>
              <a:rPr lang="ko-KR" altLang="en-US" sz="2400" dirty="0"/>
              <a:t>시험 잘 봤어요</a:t>
            </a:r>
            <a:r>
              <a:rPr lang="en-US" altLang="ko-KR" sz="2400" dirty="0"/>
              <a:t>?</a:t>
            </a:r>
          </a:p>
          <a:p>
            <a:pPr>
              <a:spcBef>
                <a:spcPts val="300"/>
              </a:spcBef>
              <a:spcAft>
                <a:spcPts val="300"/>
              </a:spcAft>
              <a:defRPr/>
            </a:pPr>
            <a:r>
              <a:rPr lang="en-US" altLang="ko-KR" sz="2400" dirty="0"/>
              <a:t>	A: </a:t>
            </a:r>
            <a:r>
              <a:rPr lang="ko-KR" altLang="en-US" sz="2400" dirty="0"/>
              <a:t>네</a:t>
            </a:r>
            <a:r>
              <a:rPr lang="en-US" altLang="ko-KR" sz="2400" dirty="0"/>
              <a:t>, </a:t>
            </a:r>
            <a:r>
              <a:rPr lang="ko-KR" altLang="en-US" sz="2400" dirty="0"/>
              <a:t>그런데 </a:t>
            </a:r>
            <a:r>
              <a:rPr lang="en-US" altLang="ko-KR" sz="2400" dirty="0"/>
              <a:t>B</a:t>
            </a:r>
            <a:r>
              <a:rPr lang="ko-KR" altLang="en-US" sz="2400" dirty="0"/>
              <a:t>를 </a:t>
            </a:r>
            <a:r>
              <a:rPr lang="en-US" altLang="ko-KR" sz="2400" dirty="0"/>
              <a:t>[</a:t>
            </a:r>
            <a:r>
              <a:rPr lang="ko-KR" altLang="en-US" sz="2400" dirty="0"/>
              <a:t>받다</a:t>
            </a:r>
            <a:r>
              <a:rPr lang="en-US" altLang="ko-KR" sz="2400" dirty="0"/>
              <a:t>]________ </a:t>
            </a:r>
            <a:r>
              <a:rPr lang="ko-KR" altLang="en-US" sz="2400" dirty="0"/>
              <a:t>걱정이에요</a:t>
            </a:r>
            <a:r>
              <a:rPr lang="en-US" altLang="ko-KR" sz="2400" dirty="0" smtClean="0"/>
              <a:t>.</a:t>
            </a:r>
          </a:p>
          <a:p>
            <a:pPr>
              <a:spcBef>
                <a:spcPts val="300"/>
              </a:spcBef>
              <a:spcAft>
                <a:spcPts val="300"/>
              </a:spcAft>
              <a:defRPr/>
            </a:pPr>
            <a:endParaRPr lang="en-US" altLang="ko-KR" sz="2400" dirty="0"/>
          </a:p>
          <a:p>
            <a:pPr>
              <a:spcBef>
                <a:spcPts val="300"/>
              </a:spcBef>
              <a:spcAft>
                <a:spcPts val="300"/>
              </a:spcAft>
              <a:defRPr/>
            </a:pPr>
            <a:r>
              <a:rPr lang="en-US" altLang="ko-KR" sz="2400" dirty="0"/>
              <a:t>4.	Q: </a:t>
            </a:r>
            <a:r>
              <a:rPr lang="ko-KR" altLang="en-US" sz="2400" dirty="0"/>
              <a:t>내일 등산 간다면서요</a:t>
            </a:r>
            <a:r>
              <a:rPr lang="en-US" altLang="ko-KR" sz="2400" dirty="0"/>
              <a:t>?</a:t>
            </a:r>
          </a:p>
          <a:p>
            <a:pPr>
              <a:spcBef>
                <a:spcPts val="300"/>
              </a:spcBef>
              <a:spcAft>
                <a:spcPts val="300"/>
              </a:spcAft>
              <a:defRPr/>
            </a:pPr>
            <a:r>
              <a:rPr lang="en-US" altLang="ko-KR" sz="2400" dirty="0"/>
              <a:t>	A: </a:t>
            </a:r>
            <a:r>
              <a:rPr lang="ko-KR" altLang="en-US" sz="2400" dirty="0"/>
              <a:t>네</a:t>
            </a:r>
            <a:r>
              <a:rPr lang="en-US" altLang="ko-KR" sz="2400" dirty="0"/>
              <a:t>, </a:t>
            </a:r>
            <a:r>
              <a:rPr lang="ko-KR" altLang="en-US" sz="2400" dirty="0"/>
              <a:t>그런데 날씨가 </a:t>
            </a:r>
            <a:r>
              <a:rPr lang="en-US" altLang="ko-KR" sz="2400" dirty="0"/>
              <a:t>[</a:t>
            </a:r>
            <a:r>
              <a:rPr lang="ko-KR" altLang="en-US" sz="2400" dirty="0"/>
              <a:t>나쁘다</a:t>
            </a:r>
            <a:r>
              <a:rPr lang="en-US" altLang="ko-KR" sz="2400" dirty="0"/>
              <a:t>]________ </a:t>
            </a:r>
            <a:r>
              <a:rPr lang="ko-KR" altLang="en-US" sz="2400" dirty="0"/>
              <a:t>걱정돼요</a:t>
            </a:r>
            <a:r>
              <a:rPr lang="en-US" altLang="ko-KR" sz="2400" dirty="0" smtClean="0"/>
              <a:t>.</a:t>
            </a:r>
            <a:endParaRPr lang="en-US" altLang="ko-KR" sz="2400" dirty="0"/>
          </a:p>
        </p:txBody>
      </p:sp>
      <p:sp>
        <p:nvSpPr>
          <p:cNvPr id="5" name="TextBox 4">
            <a:extLst>
              <a:ext uri="{FF2B5EF4-FFF2-40B4-BE49-F238E27FC236}">
                <a16:creationId xmlns="" xmlns:a16="http://schemas.microsoft.com/office/drawing/2014/main" id="{DB655CA2-5E22-3E44-A240-47F161924E2F}"/>
              </a:ext>
            </a:extLst>
          </p:cNvPr>
          <p:cNvSpPr txBox="1">
            <a:spLocks noChangeArrowheads="1"/>
          </p:cNvSpPr>
          <p:nvPr/>
        </p:nvSpPr>
        <p:spPr bwMode="auto">
          <a:xfrm>
            <a:off x="3996010" y="941301"/>
            <a:ext cx="13681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ko-KR" altLang="en-US" sz="2400" dirty="0">
                <a:solidFill>
                  <a:srgbClr val="FF0000"/>
                </a:solidFill>
              </a:rPr>
              <a:t>올까 봐</a:t>
            </a:r>
            <a:endParaRPr lang="en-US" altLang="en-US" sz="2400" dirty="0">
              <a:solidFill>
                <a:srgbClr val="FF0000"/>
              </a:solidFill>
            </a:endParaRPr>
          </a:p>
        </p:txBody>
      </p:sp>
      <p:sp>
        <p:nvSpPr>
          <p:cNvPr id="6" name="TextBox 5">
            <a:extLst>
              <a:ext uri="{FF2B5EF4-FFF2-40B4-BE49-F238E27FC236}">
                <a16:creationId xmlns="" xmlns:a16="http://schemas.microsoft.com/office/drawing/2014/main" id="{92D42CEB-D511-3041-8208-16CEAE8ABE1B}"/>
              </a:ext>
            </a:extLst>
          </p:cNvPr>
          <p:cNvSpPr txBox="1">
            <a:spLocks noChangeArrowheads="1"/>
          </p:cNvSpPr>
          <p:nvPr/>
        </p:nvSpPr>
        <p:spPr bwMode="auto">
          <a:xfrm>
            <a:off x="3028550" y="2274812"/>
            <a:ext cx="15843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ko-KR" altLang="en-US" sz="2400" dirty="0">
                <a:solidFill>
                  <a:srgbClr val="FF0000"/>
                </a:solidFill>
              </a:rPr>
              <a:t>찔까 봐</a:t>
            </a:r>
            <a:endParaRPr lang="en-US" altLang="en-US" sz="2400" dirty="0">
              <a:solidFill>
                <a:srgbClr val="FF0000"/>
              </a:solidFill>
            </a:endParaRPr>
          </a:p>
        </p:txBody>
      </p:sp>
      <p:sp>
        <p:nvSpPr>
          <p:cNvPr id="7" name="TextBox 6">
            <a:extLst>
              <a:ext uri="{FF2B5EF4-FFF2-40B4-BE49-F238E27FC236}">
                <a16:creationId xmlns="" xmlns:a16="http://schemas.microsoft.com/office/drawing/2014/main" id="{EE21EF5B-E297-214A-8A65-18B5084BFAAB}"/>
              </a:ext>
            </a:extLst>
          </p:cNvPr>
          <p:cNvSpPr txBox="1">
            <a:spLocks noChangeArrowheads="1"/>
          </p:cNvSpPr>
          <p:nvPr/>
        </p:nvSpPr>
        <p:spPr bwMode="auto">
          <a:xfrm>
            <a:off x="4337024" y="3547125"/>
            <a:ext cx="15203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ko-KR" altLang="en-US" sz="2400" dirty="0">
                <a:solidFill>
                  <a:srgbClr val="FF0000"/>
                </a:solidFill>
              </a:rPr>
              <a:t>받을까 봐</a:t>
            </a:r>
            <a:endParaRPr lang="en-US" altLang="en-US" sz="2400" dirty="0">
              <a:solidFill>
                <a:srgbClr val="FF0000"/>
              </a:solidFill>
            </a:endParaRPr>
          </a:p>
        </p:txBody>
      </p:sp>
      <p:sp>
        <p:nvSpPr>
          <p:cNvPr id="8" name="TextBox 7">
            <a:extLst>
              <a:ext uri="{FF2B5EF4-FFF2-40B4-BE49-F238E27FC236}">
                <a16:creationId xmlns="" xmlns:a16="http://schemas.microsoft.com/office/drawing/2014/main" id="{2D820832-679C-F34D-92AA-BE015E986261}"/>
              </a:ext>
            </a:extLst>
          </p:cNvPr>
          <p:cNvSpPr txBox="1">
            <a:spLocks noChangeArrowheads="1"/>
          </p:cNvSpPr>
          <p:nvPr/>
        </p:nvSpPr>
        <p:spPr bwMode="auto">
          <a:xfrm>
            <a:off x="5041982" y="4914880"/>
            <a:ext cx="15549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50000"/>
              </a:lnSpc>
            </a:pPr>
            <a:r>
              <a:rPr lang="ko-KR" altLang="en-US" sz="2400" dirty="0">
                <a:solidFill>
                  <a:srgbClr val="FF0000"/>
                </a:solidFill>
              </a:rPr>
              <a:t>나쁠까 봐</a:t>
            </a:r>
            <a:endParaRPr lang="en-US" altLang="en-US" sz="2400" dirty="0">
              <a:solidFill>
                <a:srgbClr val="FF0000"/>
              </a:solidFill>
            </a:endParaRPr>
          </a:p>
        </p:txBody>
      </p:sp>
      <p:sp>
        <p:nvSpPr>
          <p:cNvPr id="9" name="Google Shape;182;p29">
            <a:extLst>
              <a:ext uri="{FF2B5EF4-FFF2-40B4-BE49-F238E27FC236}">
                <a16:creationId xmlns="" xmlns:a16="http://schemas.microsoft.com/office/drawing/2014/main" id="{61E11C87-16A7-C742-8A32-DFA25E11116F}"/>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0" name="Picture 9">
            <a:extLst>
              <a:ext uri="{FF2B5EF4-FFF2-40B4-BE49-F238E27FC236}">
                <a16:creationId xmlns="" xmlns:a16="http://schemas.microsoft.com/office/drawing/2014/main" id="{8C65789B-2C8E-4748-BFDA-30313FA4D8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7157" y="6096000"/>
            <a:ext cx="804416" cy="239170"/>
          </a:xfrm>
          <a:prstGeom prst="rect">
            <a:avLst/>
          </a:prstGeom>
        </p:spPr>
      </p:pic>
    </p:spTree>
    <p:extLst>
      <p:ext uri="{BB962C8B-B14F-4D97-AF65-F5344CB8AC3E}">
        <p14:creationId xmlns:p14="http://schemas.microsoft.com/office/powerpoint/2010/main" val="384195697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81314272-7F20-3B41-9BF0-FD762755AF93}"/>
              </a:ext>
            </a:extLst>
          </p:cNvPr>
          <p:cNvSpPr>
            <a:spLocks noGrp="1"/>
          </p:cNvSpPr>
          <p:nvPr>
            <p:ph type="title"/>
          </p:nvPr>
        </p:nvSpPr>
        <p:spPr>
          <a:xfrm>
            <a:off x="457200" y="270780"/>
            <a:ext cx="8229600" cy="634082"/>
          </a:xfrm>
          <a:ln>
            <a:noFill/>
          </a:ln>
        </p:spPr>
        <p:style>
          <a:lnRef idx="1">
            <a:schemeClr val="accent6"/>
          </a:lnRef>
          <a:fillRef idx="2">
            <a:schemeClr val="accent6"/>
          </a:fillRef>
          <a:effectRef idx="1">
            <a:schemeClr val="accent6"/>
          </a:effectRef>
          <a:fontRef idx="minor">
            <a:schemeClr val="dk1"/>
          </a:fontRef>
        </p:style>
        <p:txBody>
          <a:bodyPr/>
          <a:lstStyle/>
          <a:p>
            <a:r>
              <a:rPr lang="ko-KR" altLang="en-US" sz="2800" dirty="0"/>
              <a:t>말해 봐요</a:t>
            </a:r>
            <a:endParaRPr lang="en-US" sz="2800" dirty="0"/>
          </a:p>
        </p:txBody>
      </p:sp>
      <p:sp>
        <p:nvSpPr>
          <p:cNvPr id="8" name="Google Shape;182;p29">
            <a:extLst>
              <a:ext uri="{FF2B5EF4-FFF2-40B4-BE49-F238E27FC236}">
                <a16:creationId xmlns:a16="http://schemas.microsoft.com/office/drawing/2014/main" xmlns="" id="{63CD9E03-9D2C-C047-9CD2-9F2F9DE62585}"/>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5" name="Content Placeholder 4" descr="A screenshot of a cell phone&#10;&#10;Description automatically generated">
            <a:extLst>
              <a:ext uri="{FF2B5EF4-FFF2-40B4-BE49-F238E27FC236}">
                <a16:creationId xmlns:a16="http://schemas.microsoft.com/office/drawing/2014/main" xmlns="" id="{7EB3376D-52BD-4147-A739-781C808E39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904862"/>
            <a:ext cx="8640960" cy="5424024"/>
          </a:xfrm>
        </p:spPr>
      </p:pic>
      <p:sp>
        <p:nvSpPr>
          <p:cNvPr id="2" name="Frame 1">
            <a:extLst>
              <a:ext uri="{FF2B5EF4-FFF2-40B4-BE49-F238E27FC236}">
                <a16:creationId xmlns:a16="http://schemas.microsoft.com/office/drawing/2014/main" xmlns="" id="{3816FB9E-D1C7-6A4E-AD1C-2DEB37619F6C}"/>
              </a:ext>
            </a:extLst>
          </p:cNvPr>
          <p:cNvSpPr/>
          <p:nvPr/>
        </p:nvSpPr>
        <p:spPr>
          <a:xfrm>
            <a:off x="953584" y="2257613"/>
            <a:ext cx="2880320" cy="416575"/>
          </a:xfrm>
          <a:prstGeom prst="frame">
            <a:avLst>
              <a:gd name="adj1" fmla="val 3963"/>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5208438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82;p29">
            <a:extLst>
              <a:ext uri="{FF2B5EF4-FFF2-40B4-BE49-F238E27FC236}">
                <a16:creationId xmlns:a16="http://schemas.microsoft.com/office/drawing/2014/main" xmlns="" id="{8536B40D-5091-FA4D-B805-281C26041398}"/>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9" name="Content Placeholder 8" descr="A screenshot of a cell phone&#10;&#10;Description automatically generated">
            <a:extLst>
              <a:ext uri="{FF2B5EF4-FFF2-40B4-BE49-F238E27FC236}">
                <a16:creationId xmlns:a16="http://schemas.microsoft.com/office/drawing/2014/main" xmlns="" id="{8D0E1843-F243-6E4B-AF12-3EDF1379B2B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332656"/>
            <a:ext cx="8424936" cy="5996229"/>
          </a:xfrm>
        </p:spPr>
      </p:pic>
      <p:sp>
        <p:nvSpPr>
          <p:cNvPr id="5" name="Cloud Callout 4">
            <a:extLst>
              <a:ext uri="{FF2B5EF4-FFF2-40B4-BE49-F238E27FC236}">
                <a16:creationId xmlns:a16="http://schemas.microsoft.com/office/drawing/2014/main" xmlns="" id="{53D4C7F4-CC31-2048-A600-7E73C43E15B0}"/>
              </a:ext>
            </a:extLst>
          </p:cNvPr>
          <p:cNvSpPr/>
          <p:nvPr/>
        </p:nvSpPr>
        <p:spPr>
          <a:xfrm>
            <a:off x="7254044" y="2391688"/>
            <a:ext cx="1728192" cy="2117432"/>
          </a:xfrm>
          <a:prstGeom prst="cloudCallout">
            <a:avLst>
              <a:gd name="adj1" fmla="val -94689"/>
              <a:gd name="adj2" fmla="val -18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cene3d>
              <a:camera prst="orthographicFront"/>
              <a:lightRig rig="soft" dir="t">
                <a:rot lat="0" lon="0" rev="15600000"/>
              </a:lightRig>
            </a:scene3d>
            <a:sp3d extrusionH="57150" prstMaterial="softEdge">
              <a:bevelT w="25400" h="38100"/>
            </a:sp3d>
          </a:bodyPr>
          <a:lstStyle/>
          <a:p>
            <a:pPr algn="ctr"/>
            <a:r>
              <a:rPr lang="ko-KR" altLang="en-US" sz="1400" dirty="0">
                <a:ln/>
                <a:solidFill>
                  <a:schemeClr val="accent4"/>
                </a:solidFill>
              </a:rPr>
              <a:t>친구들과 </a:t>
            </a:r>
            <a:endParaRPr lang="en-US" altLang="ko-KR" sz="1400" dirty="0">
              <a:ln/>
              <a:solidFill>
                <a:schemeClr val="accent4"/>
              </a:solidFill>
            </a:endParaRPr>
          </a:p>
          <a:p>
            <a:pPr algn="ctr"/>
            <a:r>
              <a:rPr lang="ko-KR" altLang="en-US" sz="1400" dirty="0">
                <a:ln/>
                <a:solidFill>
                  <a:schemeClr val="accent4"/>
                </a:solidFill>
              </a:rPr>
              <a:t>다음 물건을 이용하는 이유를 서로 이야기해 볼까요</a:t>
            </a:r>
            <a:r>
              <a:rPr lang="en-US" altLang="ko-KR" sz="1400" dirty="0">
                <a:ln/>
                <a:solidFill>
                  <a:schemeClr val="accent4"/>
                </a:solidFill>
              </a:rPr>
              <a:t>?</a:t>
            </a:r>
            <a:endParaRPr lang="en-US" sz="1400" dirty="0">
              <a:ln/>
              <a:solidFill>
                <a:schemeClr val="accent4"/>
              </a:solidFill>
            </a:endParaRPr>
          </a:p>
        </p:txBody>
      </p:sp>
    </p:spTree>
    <p:extLst>
      <p:ext uri="{BB962C8B-B14F-4D97-AF65-F5344CB8AC3E}">
        <p14:creationId xmlns:p14="http://schemas.microsoft.com/office/powerpoint/2010/main" val="5506770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제목 1">
            <a:extLst>
              <a:ext uri="{FF2B5EF4-FFF2-40B4-BE49-F238E27FC236}">
                <a16:creationId xmlns:a16="http://schemas.microsoft.com/office/drawing/2014/main" xmlns="" id="{7E7954D4-FE54-E04F-8E76-DE5B84602C6F}"/>
              </a:ext>
            </a:extLst>
          </p:cNvPr>
          <p:cNvSpPr>
            <a:spLocks noGrp="1" noChangeArrowheads="1"/>
          </p:cNvSpPr>
          <p:nvPr>
            <p:ph type="ctrTitle"/>
          </p:nvPr>
        </p:nvSpPr>
        <p:spPr>
          <a:xfrm>
            <a:off x="413792" y="332656"/>
            <a:ext cx="8316416" cy="3240360"/>
          </a:xfr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kumimoji="1" lang="ko-KR" altLang="en-US" sz="3600" dirty="0">
                <a:latin typeface="Times New Roman" panose="02020603050405020304" pitchFamily="18" charset="0"/>
                <a:ea typeface="Gulim" panose="020B0600000101010101" pitchFamily="34" charset="-127"/>
              </a:rPr>
              <a:t>재외동포를 위한 한국어 </a:t>
            </a:r>
            <a:r>
              <a:rPr kumimoji="1" lang="en-US" altLang="ko-KR" sz="3600" dirty="0">
                <a:latin typeface="Times New Roman" panose="02020603050405020304" pitchFamily="18" charset="0"/>
                <a:ea typeface="Gulim" panose="020B0600000101010101" pitchFamily="34" charset="-127"/>
              </a:rPr>
              <a:t>3-2</a:t>
            </a:r>
            <a:br>
              <a:rPr kumimoji="1" lang="en-US" altLang="ko-KR" sz="3600" dirty="0">
                <a:latin typeface="Times New Roman" panose="02020603050405020304" pitchFamily="18" charset="0"/>
                <a:ea typeface="Gulim" panose="020B0600000101010101" pitchFamily="34" charset="-127"/>
              </a:rPr>
            </a:br>
            <a:r>
              <a:rPr kumimoji="1" lang="ko-KR" altLang="en-US" sz="3600" dirty="0">
                <a:latin typeface="Times New Roman" panose="02020603050405020304" pitchFamily="18" charset="0"/>
                <a:ea typeface="Gulim" panose="020B0600000101010101" pitchFamily="34" charset="-127"/>
              </a:rPr>
              <a:t> </a:t>
            </a:r>
            <a:r>
              <a:rPr kumimoji="1" lang="en-US" altLang="ko-KR" sz="3600" dirty="0">
                <a:latin typeface="Times New Roman" panose="02020603050405020304" pitchFamily="18" charset="0"/>
                <a:ea typeface="Gulim" panose="020B0600000101010101" pitchFamily="34" charset="-127"/>
              </a:rPr>
              <a:t/>
            </a:r>
            <a:br>
              <a:rPr kumimoji="1" lang="en-US" altLang="ko-KR" sz="3600" dirty="0">
                <a:latin typeface="Times New Roman" panose="02020603050405020304" pitchFamily="18" charset="0"/>
                <a:ea typeface="Gulim" panose="020B0600000101010101" pitchFamily="34" charset="-127"/>
              </a:rPr>
            </a:br>
            <a:r>
              <a:rPr kumimoji="1" lang="en-US" altLang="ko-KR" sz="3200" dirty="0">
                <a:latin typeface="Times New Roman" panose="02020603050405020304" pitchFamily="18" charset="0"/>
                <a:ea typeface="Gulim" panose="020B0600000101010101" pitchFamily="34" charset="-127"/>
              </a:rPr>
              <a:t>6</a:t>
            </a:r>
            <a:r>
              <a:rPr kumimoji="1" lang="ko-KR" altLang="en-US" sz="3200" dirty="0">
                <a:latin typeface="Times New Roman" panose="02020603050405020304" pitchFamily="18" charset="0"/>
                <a:ea typeface="Gulim" panose="020B0600000101010101" pitchFamily="34" charset="-127"/>
              </a:rPr>
              <a:t>과</a:t>
            </a:r>
            <a:r>
              <a:rPr kumimoji="1" lang="en-US" altLang="ko-KR" sz="3200" dirty="0">
                <a:latin typeface="Times New Roman" panose="02020603050405020304" pitchFamily="18" charset="0"/>
                <a:ea typeface="Gulim" panose="020B0600000101010101" pitchFamily="34" charset="-127"/>
              </a:rPr>
              <a:t> </a:t>
            </a:r>
            <a:r>
              <a:rPr kumimoji="1" lang="ko-KR" altLang="en-US" sz="3200" dirty="0">
                <a:latin typeface="Times New Roman" panose="02020603050405020304" pitchFamily="18" charset="0"/>
                <a:ea typeface="Gulim" panose="020B0600000101010101" pitchFamily="34" charset="-127"/>
              </a:rPr>
              <a:t>할머니가 매일 도서관에 </a:t>
            </a:r>
            <a:r>
              <a:rPr kumimoji="1" lang="ko-KR" altLang="en-US" sz="3200" dirty="0" err="1">
                <a:latin typeface="Times New Roman" panose="02020603050405020304" pitchFamily="18" charset="0"/>
                <a:ea typeface="Gulim" panose="020B0600000101010101" pitchFamily="34" charset="-127"/>
              </a:rPr>
              <a:t>가신대</a:t>
            </a:r>
            <a:r>
              <a:rPr kumimoji="1" lang="en-US" altLang="ko-KR" sz="3200" dirty="0">
                <a:latin typeface="Times New Roman" panose="02020603050405020304" pitchFamily="18" charset="0"/>
                <a:ea typeface="Gulim" panose="020B0600000101010101" pitchFamily="34" charset="-127"/>
              </a:rPr>
              <a:t/>
            </a:r>
            <a:br>
              <a:rPr kumimoji="1" lang="en-US" altLang="ko-KR" sz="3200" dirty="0">
                <a:latin typeface="Times New Roman" panose="02020603050405020304" pitchFamily="18" charset="0"/>
                <a:ea typeface="Gulim" panose="020B0600000101010101" pitchFamily="34" charset="-127"/>
              </a:rPr>
            </a:br>
            <a:r>
              <a:rPr kumimoji="1" lang="en-US" altLang="ko-KR" sz="3200" dirty="0">
                <a:latin typeface="Times New Roman" panose="02020603050405020304" pitchFamily="18" charset="0"/>
                <a:ea typeface="Gulim" panose="020B0600000101010101" pitchFamily="34" charset="-127"/>
              </a:rPr>
              <a:t>I heard grandmother goes to the </a:t>
            </a:r>
            <a:r>
              <a:rPr kumimoji="1" lang="en-US" altLang="ko-KR" sz="3200" dirty="0" smtClean="0">
                <a:latin typeface="Times New Roman" panose="02020603050405020304" pitchFamily="18" charset="0"/>
                <a:ea typeface="Gulim" panose="020B0600000101010101" pitchFamily="34" charset="-127"/>
              </a:rPr>
              <a:t>library everyday</a:t>
            </a:r>
            <a:endParaRPr kumimoji="1" lang="en-US" altLang="en-US" sz="3200" dirty="0"/>
          </a:p>
        </p:txBody>
      </p:sp>
      <p:sp>
        <p:nvSpPr>
          <p:cNvPr id="14338" name="부제목 2">
            <a:extLst>
              <a:ext uri="{FF2B5EF4-FFF2-40B4-BE49-F238E27FC236}">
                <a16:creationId xmlns:a16="http://schemas.microsoft.com/office/drawing/2014/main" xmlns="" id="{3D111F4A-533C-5C4D-906E-63FABA149DA7}"/>
              </a:ext>
            </a:extLst>
          </p:cNvPr>
          <p:cNvSpPr>
            <a:spLocks noGrp="1" noChangeArrowheads="1"/>
          </p:cNvSpPr>
          <p:nvPr>
            <p:ph type="subTitle" idx="1"/>
          </p:nvPr>
        </p:nvSpPr>
        <p:spPr>
          <a:xfrm>
            <a:off x="413792" y="4005069"/>
            <a:ext cx="8406680" cy="2346643"/>
          </a:xfrm>
          <a:solidFill>
            <a:schemeClr val="accent2">
              <a:lumMod val="20000"/>
              <a:lumOff val="80000"/>
            </a:schemeClr>
          </a:solidFill>
        </p:spPr>
        <p:txBody>
          <a:bodyPr anchor="t"/>
          <a:lstStyle/>
          <a:p>
            <a:pPr>
              <a:spcBef>
                <a:spcPct val="0"/>
              </a:spcBef>
            </a:pPr>
            <a:r>
              <a:rPr kumimoji="1" lang="en-US" altLang="ko-KR" sz="3600" dirty="0">
                <a:solidFill>
                  <a:srgbClr val="0070C0"/>
                </a:solidFill>
                <a:latin typeface="Times New Roman" panose="02020603050405020304" pitchFamily="18" charset="0"/>
                <a:ea typeface="굴림" panose="020B0600000101010101" pitchFamily="34" charset="-127"/>
              </a:rPr>
              <a:t> </a:t>
            </a:r>
            <a:r>
              <a:rPr kumimoji="1" lang="ko-KR" altLang="en-US" dirty="0">
                <a:solidFill>
                  <a:srgbClr val="0070C0"/>
                </a:solidFill>
                <a:latin typeface="Times New Roman" panose="02020603050405020304" pitchFamily="18" charset="0"/>
                <a:ea typeface="굴림" panose="020B0600000101010101" pitchFamily="34" charset="-127"/>
              </a:rPr>
              <a:t>학습내용 </a:t>
            </a:r>
            <a:r>
              <a:rPr kumimoji="1" lang="en-US" altLang="ko-KR" dirty="0">
                <a:solidFill>
                  <a:srgbClr val="0070C0"/>
                </a:solidFill>
                <a:latin typeface="Times New Roman" panose="02020603050405020304" pitchFamily="18" charset="0"/>
                <a:ea typeface="굴림" panose="020B0600000101010101" pitchFamily="34" charset="-127"/>
              </a:rPr>
              <a:t>Learning contents</a:t>
            </a:r>
            <a:r>
              <a:rPr kumimoji="1" lang="ko-KR" altLang="en-US" dirty="0">
                <a:solidFill>
                  <a:srgbClr val="0070C0"/>
                </a:solidFill>
                <a:latin typeface="Times New Roman" panose="02020603050405020304" pitchFamily="18" charset="0"/>
                <a:ea typeface="굴림" panose="020B0600000101010101" pitchFamily="34" charset="-127"/>
              </a:rPr>
              <a:t> </a:t>
            </a:r>
            <a:r>
              <a:rPr kumimoji="1" lang="en-US" altLang="ko-KR" dirty="0">
                <a:solidFill>
                  <a:srgbClr val="0070C0"/>
                </a:solidFill>
                <a:latin typeface="Times New Roman" panose="02020603050405020304" pitchFamily="18" charset="0"/>
                <a:ea typeface="굴림" panose="020B0600000101010101" pitchFamily="34" charset="-127"/>
              </a:rPr>
              <a:t>(</a:t>
            </a:r>
            <a:r>
              <a:rPr kumimoji="1" lang="ko-KR" altLang="en-US" dirty="0">
                <a:solidFill>
                  <a:srgbClr val="0070C0"/>
                </a:solidFill>
                <a:latin typeface="Times New Roman" panose="02020603050405020304" pitchFamily="18" charset="0"/>
                <a:ea typeface="굴림" panose="020B0600000101010101" pitchFamily="34" charset="-127"/>
              </a:rPr>
              <a:t>복습</a:t>
            </a:r>
            <a:r>
              <a:rPr kumimoji="1" lang="en-US" altLang="ko-KR" dirty="0">
                <a:solidFill>
                  <a:srgbClr val="0070C0"/>
                </a:solidFill>
                <a:latin typeface="Times New Roman" panose="02020603050405020304" pitchFamily="18" charset="0"/>
                <a:ea typeface="굴림" panose="020B0600000101010101" pitchFamily="34" charset="-127"/>
              </a:rPr>
              <a:t>)</a:t>
            </a:r>
          </a:p>
          <a:p>
            <a:pPr>
              <a:spcBef>
                <a:spcPct val="0"/>
              </a:spcBef>
            </a:pPr>
            <a:endParaRPr kumimoji="1" lang="en-US" altLang="ko-KR" dirty="0">
              <a:solidFill>
                <a:srgbClr val="0070C0"/>
              </a:solidFill>
              <a:latin typeface="Times New Roman" panose="02020603050405020304" pitchFamily="18" charset="0"/>
              <a:ea typeface="굴림" panose="020B0600000101010101" pitchFamily="34" charset="-127"/>
            </a:endParaRPr>
          </a:p>
          <a:p>
            <a:pPr>
              <a:spcBef>
                <a:spcPct val="0"/>
              </a:spcBef>
            </a:pPr>
            <a:r>
              <a:rPr kumimoji="1" lang="en-US" altLang="ko-KR" dirty="0">
                <a:solidFill>
                  <a:srgbClr val="0070C0"/>
                </a:solidFill>
                <a:latin typeface="Times New Roman" panose="02020603050405020304" pitchFamily="18" charset="0"/>
                <a:ea typeface="굴림" panose="020B0600000101010101" pitchFamily="34" charset="-127"/>
              </a:rPr>
              <a:t>-</a:t>
            </a:r>
            <a:r>
              <a:rPr kumimoji="1" lang="ko-KR" altLang="en-US" dirty="0" err="1">
                <a:solidFill>
                  <a:srgbClr val="0070C0"/>
                </a:solidFill>
                <a:latin typeface="Times New Roman" panose="02020603050405020304" pitchFamily="18" charset="0"/>
                <a:ea typeface="굴림" panose="020B0600000101010101" pitchFamily="34" charset="-127"/>
              </a:rPr>
              <a:t>느라고</a:t>
            </a:r>
            <a:endParaRPr kumimoji="1" lang="en-US" altLang="ko-KR" dirty="0">
              <a:solidFill>
                <a:srgbClr val="0070C0"/>
              </a:solidFill>
              <a:latin typeface="Times New Roman" panose="02020603050405020304" pitchFamily="18" charset="0"/>
              <a:ea typeface="굴림" panose="020B0600000101010101" pitchFamily="34" charset="-127"/>
            </a:endParaRPr>
          </a:p>
          <a:p>
            <a:pPr>
              <a:spcBef>
                <a:spcPct val="0"/>
              </a:spcBef>
            </a:pPr>
            <a:r>
              <a:rPr kumimoji="1" lang="en-US" altLang="ko-KR" dirty="0">
                <a:solidFill>
                  <a:srgbClr val="0070C0"/>
                </a:solidFill>
                <a:latin typeface="Times New Roman" panose="02020603050405020304" pitchFamily="18" charset="0"/>
                <a:ea typeface="굴림" panose="020B0600000101010101" pitchFamily="34" charset="-127"/>
              </a:rPr>
              <a:t>-(</a:t>
            </a:r>
            <a:r>
              <a:rPr kumimoji="1" lang="ko-KR" altLang="en-US" dirty="0">
                <a:solidFill>
                  <a:srgbClr val="0070C0"/>
                </a:solidFill>
                <a:latin typeface="Times New Roman" panose="02020603050405020304" pitchFamily="18" charset="0"/>
                <a:ea typeface="굴림" panose="020B0600000101010101" pitchFamily="34" charset="-127"/>
              </a:rPr>
              <a:t>으</a:t>
            </a:r>
            <a:r>
              <a:rPr kumimoji="1" lang="en-US" altLang="ko-KR" dirty="0">
                <a:solidFill>
                  <a:srgbClr val="0070C0"/>
                </a:solidFill>
                <a:latin typeface="Times New Roman" panose="02020603050405020304" pitchFamily="18" charset="0"/>
                <a:ea typeface="굴림" panose="020B0600000101010101" pitchFamily="34" charset="-127"/>
              </a:rPr>
              <a:t>)</a:t>
            </a:r>
            <a:r>
              <a:rPr kumimoji="1" lang="ko-KR" altLang="en-US" dirty="0" smtClean="0">
                <a:solidFill>
                  <a:srgbClr val="0070C0"/>
                </a:solidFill>
                <a:latin typeface="Times New Roman" panose="02020603050405020304" pitchFamily="18" charset="0"/>
                <a:ea typeface="굴림" panose="020B0600000101010101" pitchFamily="34" charset="-127"/>
              </a:rPr>
              <a:t>ㄹ까 봐</a:t>
            </a:r>
            <a:endParaRPr kumimoji="1" lang="en-US" altLang="ko-KR" dirty="0">
              <a:solidFill>
                <a:srgbClr val="0070C0"/>
              </a:solidFill>
              <a:latin typeface="Times New Roman" panose="02020603050405020304" pitchFamily="18" charset="0"/>
              <a:ea typeface="굴림" panose="020B0600000101010101" pitchFamily="34" charset="-127"/>
            </a:endParaRPr>
          </a:p>
        </p:txBody>
      </p:sp>
      <p:sp>
        <p:nvSpPr>
          <p:cNvPr id="8" name="Google Shape;182;p29">
            <a:extLst>
              <a:ext uri="{FF2B5EF4-FFF2-40B4-BE49-F238E27FC236}">
                <a16:creationId xmlns:a16="http://schemas.microsoft.com/office/drawing/2014/main" xmlns="" id="{A1461BD2-3663-6749-886C-5DE41F52B698}"/>
              </a:ext>
            </a:extLst>
          </p:cNvPr>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56480498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3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8">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43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animBg="1"/>
      <p:bldP spid="14337" grpId="1" animBg="1"/>
      <p:bldP spid="14338" grpId="0" uiExpand="1"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EB407D-72F2-A34E-8991-077F15A362C9}"/>
              </a:ext>
            </a:extLst>
          </p:cNvPr>
          <p:cNvSpPr>
            <a:spLocks noGrp="1"/>
          </p:cNvSpPr>
          <p:nvPr>
            <p:ph type="title"/>
          </p:nvPr>
        </p:nvSpPr>
        <p:spPr>
          <a:xfrm>
            <a:off x="457200" y="274638"/>
            <a:ext cx="8229600" cy="634082"/>
          </a:xfrm>
        </p:spPr>
        <p:style>
          <a:lnRef idx="1">
            <a:schemeClr val="accent6"/>
          </a:lnRef>
          <a:fillRef idx="2">
            <a:schemeClr val="accent6"/>
          </a:fillRef>
          <a:effectRef idx="1">
            <a:schemeClr val="accent6"/>
          </a:effectRef>
          <a:fontRef idx="minor">
            <a:schemeClr val="dk1"/>
          </a:fontRef>
        </p:style>
        <p:txBody>
          <a:bodyPr/>
          <a:lstStyle/>
          <a:p>
            <a:r>
              <a:rPr lang="en-US" altLang="ko-KR" sz="3600" dirty="0"/>
              <a:t>  </a:t>
            </a:r>
            <a:r>
              <a:rPr lang="ko-KR" altLang="en-US" sz="3600" dirty="0"/>
              <a:t>듣고 말하기 </a:t>
            </a:r>
            <a:r>
              <a:rPr lang="en-US" altLang="ko-KR" sz="3600" dirty="0"/>
              <a:t>    </a:t>
            </a:r>
            <a:r>
              <a:rPr lang="en-US" altLang="ko-KR" sz="2800" dirty="0"/>
              <a:t>P</a:t>
            </a:r>
            <a:r>
              <a:rPr lang="en-US" altLang="ko-KR" sz="2800" dirty="0" smtClean="0"/>
              <a:t>. 56</a:t>
            </a:r>
            <a:endParaRPr lang="en-US" sz="2800" dirty="0"/>
          </a:p>
        </p:txBody>
      </p:sp>
      <p:sp>
        <p:nvSpPr>
          <p:cNvPr id="6" name="Google Shape;182;p29">
            <a:extLst>
              <a:ext uri="{FF2B5EF4-FFF2-40B4-BE49-F238E27FC236}">
                <a16:creationId xmlns:a16="http://schemas.microsoft.com/office/drawing/2014/main" xmlns="" id="{11DE8BCD-FCDF-F24B-9884-A9496CDB4047}"/>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1" name="Picture 10" descr="A screenshot of a cell phone&#10;&#10;Description automatically generated">
            <a:extLst>
              <a:ext uri="{FF2B5EF4-FFF2-40B4-BE49-F238E27FC236}">
                <a16:creationId xmlns:a16="http://schemas.microsoft.com/office/drawing/2014/main" xmlns="" id="{849F86B6-9049-E54B-B4C4-316C80874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20" y="1036285"/>
            <a:ext cx="8640960" cy="5292601"/>
          </a:xfrm>
          <a:prstGeom prst="rect">
            <a:avLst/>
          </a:prstGeom>
        </p:spPr>
      </p:pic>
      <p:pic>
        <p:nvPicPr>
          <p:cNvPr id="12" name="Track 017" descr="Track 017">
            <a:hlinkClick r:id="" action="ppaction://media"/>
            <a:extLst>
              <a:ext uri="{FF2B5EF4-FFF2-40B4-BE49-F238E27FC236}">
                <a16:creationId xmlns:a16="http://schemas.microsoft.com/office/drawing/2014/main" xmlns="" id="{9AE41C68-25CA-C744-BBCD-7ABDB18FE3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40352" y="2152422"/>
            <a:ext cx="812800" cy="812800"/>
          </a:xfrm>
          <a:prstGeom prst="rect">
            <a:avLst/>
          </a:prstGeom>
          <a:noFill/>
          <a:ln>
            <a:noFill/>
          </a:ln>
        </p:spPr>
        <p:style>
          <a:lnRef idx="1">
            <a:schemeClr val="accent6"/>
          </a:lnRef>
          <a:fillRef idx="3">
            <a:schemeClr val="accent6"/>
          </a:fillRef>
          <a:effectRef idx="2">
            <a:schemeClr val="accent6"/>
          </a:effectRef>
          <a:fontRef idx="minor">
            <a:schemeClr val="lt1"/>
          </a:fontRef>
        </p:style>
      </p:pic>
      <p:cxnSp>
        <p:nvCxnSpPr>
          <p:cNvPr id="14" name="Straight Arrow Connector 13">
            <a:extLst>
              <a:ext uri="{FF2B5EF4-FFF2-40B4-BE49-F238E27FC236}">
                <a16:creationId xmlns:a16="http://schemas.microsoft.com/office/drawing/2014/main" xmlns="" id="{951C6EEA-D622-2D43-ADCE-84802E79759A}"/>
              </a:ext>
            </a:extLst>
          </p:cNvPr>
          <p:cNvCxnSpPr/>
          <p:nvPr/>
        </p:nvCxnSpPr>
        <p:spPr>
          <a:xfrm>
            <a:off x="1979712" y="3645024"/>
            <a:ext cx="4824536" cy="1440160"/>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a:extLst>
              <a:ext uri="{FF2B5EF4-FFF2-40B4-BE49-F238E27FC236}">
                <a16:creationId xmlns:a16="http://schemas.microsoft.com/office/drawing/2014/main" xmlns="" id="{97F6FCFC-C767-E949-9940-75730A7BA80F}"/>
              </a:ext>
            </a:extLst>
          </p:cNvPr>
          <p:cNvCxnSpPr/>
          <p:nvPr/>
        </p:nvCxnSpPr>
        <p:spPr>
          <a:xfrm flipH="1">
            <a:off x="2051720" y="3645024"/>
            <a:ext cx="2376264" cy="1368152"/>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xmlns="" id="{ED2B418A-8545-144F-8A9E-66AD78B21F93}"/>
              </a:ext>
            </a:extLst>
          </p:cNvPr>
          <p:cNvCxnSpPr/>
          <p:nvPr/>
        </p:nvCxnSpPr>
        <p:spPr>
          <a:xfrm flipH="1">
            <a:off x="4572000" y="3645024"/>
            <a:ext cx="2304256" cy="1440160"/>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4132483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40669"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12"/>
                </p:tgtEl>
              </p:cMediaNode>
            </p:audio>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xmlns="" id="{8820FED9-CBDC-C64A-9F6B-B9EB1A3EE335}"/>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5" name="Content Placeholder 4" descr="A screenshot of a cell phone&#10;&#10;Description automatically generated">
            <a:extLst>
              <a:ext uri="{FF2B5EF4-FFF2-40B4-BE49-F238E27FC236}">
                <a16:creationId xmlns:a16="http://schemas.microsoft.com/office/drawing/2014/main" xmlns="" id="{2219F52D-3647-CC44-BB51-E537F58CBD3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87117" y="332656"/>
            <a:ext cx="8596789" cy="5904656"/>
          </a:xfrm>
          <a:ln>
            <a:noFill/>
          </a:ln>
        </p:spPr>
      </p:pic>
      <p:sp>
        <p:nvSpPr>
          <p:cNvPr id="7" name="TextBox 6">
            <a:extLst>
              <a:ext uri="{FF2B5EF4-FFF2-40B4-BE49-F238E27FC236}">
                <a16:creationId xmlns:a16="http://schemas.microsoft.com/office/drawing/2014/main" xmlns="" id="{CA059051-734B-0F46-B4B9-5F7D7C6E6A81}"/>
              </a:ext>
            </a:extLst>
          </p:cNvPr>
          <p:cNvSpPr txBox="1"/>
          <p:nvPr/>
        </p:nvSpPr>
        <p:spPr>
          <a:xfrm>
            <a:off x="1115616" y="1844824"/>
            <a:ext cx="6840760" cy="646331"/>
          </a:xfrm>
          <a:prstGeom prst="rect">
            <a:avLst/>
          </a:prstGeom>
          <a:solidFill>
            <a:schemeClr val="bg1"/>
          </a:solid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공부가 힘들지만 재미있으시대</a:t>
            </a:r>
            <a:r>
              <a:rPr lang="en-US" altLang="ko-KR" dirty="0" smtClean="0">
                <a:solidFill>
                  <a:srgbClr val="FF0000"/>
                </a:solidFill>
              </a:rPr>
              <a:t>.</a:t>
            </a:r>
            <a:r>
              <a:rPr lang="ko-KR" altLang="en-US" dirty="0" smtClean="0">
                <a:solidFill>
                  <a:srgbClr val="FF0000"/>
                </a:solidFill>
              </a:rPr>
              <a:t> </a:t>
            </a:r>
            <a:r>
              <a:rPr lang="ko-KR" altLang="en-US" dirty="0">
                <a:solidFill>
                  <a:srgbClr val="FF0000"/>
                </a:solidFill>
              </a:rPr>
              <a:t>수첩에 적어서 영어 단어를 외우신대</a:t>
            </a:r>
            <a:r>
              <a:rPr lang="en-US" altLang="ko-KR" dirty="0">
                <a:solidFill>
                  <a:srgbClr val="FF0000"/>
                </a:solidFill>
              </a:rPr>
              <a:t>.</a:t>
            </a:r>
            <a:r>
              <a:rPr lang="ko-KR" altLang="en-US" dirty="0">
                <a:solidFill>
                  <a:srgbClr val="FF0000"/>
                </a:solidFill>
              </a:rPr>
              <a:t> </a:t>
            </a:r>
            <a:r>
              <a:rPr lang="ko-KR" altLang="en-US" dirty="0" err="1">
                <a:solidFill>
                  <a:srgbClr val="FF0000"/>
                </a:solidFill>
              </a:rPr>
              <a:t>숙제할</a:t>
            </a:r>
            <a:r>
              <a:rPr lang="ko-KR" altLang="en-US" dirty="0">
                <a:solidFill>
                  <a:srgbClr val="FF0000"/>
                </a:solidFill>
              </a:rPr>
              <a:t> 시간이 없으면 밤을 </a:t>
            </a:r>
            <a:r>
              <a:rPr lang="ko-KR" altLang="en-US" dirty="0" err="1">
                <a:solidFill>
                  <a:srgbClr val="FF0000"/>
                </a:solidFill>
              </a:rPr>
              <a:t>새우신대</a:t>
            </a:r>
            <a:r>
              <a:rPr lang="en-US" altLang="ko-KR" dirty="0">
                <a:solidFill>
                  <a:srgbClr val="FF0000"/>
                </a:solidFill>
              </a:rPr>
              <a:t>.</a:t>
            </a:r>
            <a:endParaRPr lang="en-US" dirty="0">
              <a:solidFill>
                <a:srgbClr val="FF0000"/>
              </a:solidFill>
            </a:endParaRPr>
          </a:p>
        </p:txBody>
      </p:sp>
      <p:sp>
        <p:nvSpPr>
          <p:cNvPr id="10" name="TextBox 9">
            <a:extLst>
              <a:ext uri="{FF2B5EF4-FFF2-40B4-BE49-F238E27FC236}">
                <a16:creationId xmlns:a16="http://schemas.microsoft.com/office/drawing/2014/main" xmlns="" id="{5BB0C60E-1BFE-444F-9DED-91537E8B3AC7}"/>
              </a:ext>
            </a:extLst>
          </p:cNvPr>
          <p:cNvSpPr txBox="1"/>
          <p:nvPr/>
        </p:nvSpPr>
        <p:spPr>
          <a:xfrm>
            <a:off x="1106161" y="5085184"/>
            <a:ext cx="6850215" cy="646331"/>
          </a:xfrm>
          <a:prstGeom prst="rect">
            <a:avLst/>
          </a:prstGeom>
          <a:solidFill>
            <a:schemeClr val="bg1"/>
          </a:solid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집안일 하느라 </a:t>
            </a:r>
            <a:r>
              <a:rPr lang="ko-KR" altLang="en-US" dirty="0" err="1">
                <a:solidFill>
                  <a:srgbClr val="FF0000"/>
                </a:solidFill>
              </a:rPr>
              <a:t>숙제할</a:t>
            </a:r>
            <a:r>
              <a:rPr lang="ko-KR" altLang="en-US" dirty="0">
                <a:solidFill>
                  <a:srgbClr val="FF0000"/>
                </a:solidFill>
              </a:rPr>
              <a:t> 시간이 없으면 밤이라도 새워서 숙제를 하는 할머니의 태도를 </a:t>
            </a:r>
            <a:r>
              <a:rPr lang="ko-KR" altLang="en-US" dirty="0" err="1">
                <a:solidFill>
                  <a:srgbClr val="FF0000"/>
                </a:solidFill>
              </a:rPr>
              <a:t>본받아야겠다고</a:t>
            </a:r>
            <a:r>
              <a:rPr lang="ko-KR" altLang="en-US" dirty="0">
                <a:solidFill>
                  <a:srgbClr val="FF0000"/>
                </a:solidFill>
              </a:rPr>
              <a:t> 생각해요</a:t>
            </a:r>
            <a:r>
              <a:rPr lang="en-US" altLang="ko-KR" dirty="0">
                <a:solidFill>
                  <a:srgbClr val="FF0000"/>
                </a:solidFill>
              </a:rPr>
              <a:t>.</a:t>
            </a:r>
            <a:endParaRPr lang="en-US" dirty="0">
              <a:solidFill>
                <a:srgbClr val="FF0000"/>
              </a:solidFill>
            </a:endParaRPr>
          </a:p>
        </p:txBody>
      </p:sp>
      <p:sp>
        <p:nvSpPr>
          <p:cNvPr id="2" name="Frame 1">
            <a:extLst>
              <a:ext uri="{FF2B5EF4-FFF2-40B4-BE49-F238E27FC236}">
                <a16:creationId xmlns:a16="http://schemas.microsoft.com/office/drawing/2014/main" xmlns="" id="{5DA01C70-1653-8A4E-830D-284B97F68D39}"/>
              </a:ext>
            </a:extLst>
          </p:cNvPr>
          <p:cNvSpPr/>
          <p:nvPr/>
        </p:nvSpPr>
        <p:spPr>
          <a:xfrm>
            <a:off x="1106161" y="1340768"/>
            <a:ext cx="2422087" cy="432048"/>
          </a:xfrm>
          <a:prstGeom prst="frame">
            <a:avLst>
              <a:gd name="adj1" fmla="val 7520"/>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Oval 7"/>
          <p:cNvSpPr/>
          <p:nvPr/>
        </p:nvSpPr>
        <p:spPr>
          <a:xfrm>
            <a:off x="4709650" y="3145416"/>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 0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6300192" y="482700"/>
            <a:ext cx="1080120" cy="1072513"/>
          </a:xfrm>
          <a:prstGeom prst="rect">
            <a:avLst/>
          </a:prstGeom>
        </p:spPr>
      </p:pic>
    </p:spTree>
    <p:extLst>
      <p:ext uri="{BB962C8B-B14F-4D97-AF65-F5344CB8AC3E}">
        <p14:creationId xmlns:p14="http://schemas.microsoft.com/office/powerpoint/2010/main" val="188113339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61466"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61466" fill="hold"/>
                                        <p:tgtEl>
                                          <p:spTgt spid="3"/>
                                        </p:tgtEl>
                                      </p:cBhvr>
                                    </p:cmd>
                                  </p:childTnLst>
                                </p:cTn>
                              </p:par>
                            </p:childTnLst>
                          </p:cTn>
                        </p:par>
                      </p:childTnLst>
                    </p:cTn>
                  </p:par>
                </p:childTnLst>
              </p:cTn>
              <p:nextCondLst>
                <p:cond evt="onClick" delay="0">
                  <p:tgtEl>
                    <p:spTgt spid="3"/>
                  </p:tgtEl>
                </p:cond>
              </p:nextCondLst>
            </p:seq>
            <p:audio>
              <p:cMediaNode vol="80000">
                <p:cTn id="32" fill="hold" display="0">
                  <p:stCondLst>
                    <p:cond delay="indefinite"/>
                  </p:stCondLst>
                  <p:endCondLst>
                    <p:cond evt="onStopAudio" delay="0">
                      <p:tgtEl>
                        <p:sldTgt/>
                      </p:tgtEl>
                    </p:cond>
                  </p:endCondLst>
                </p:cTn>
                <p:tgtEl>
                  <p:spTgt spid="3"/>
                </p:tgtEl>
              </p:cMediaNode>
            </p:audio>
          </p:childTnLst>
        </p:cTn>
      </p:par>
    </p:tnLst>
    <p:bldLst>
      <p:bldP spid="7" grpId="0" animBg="1"/>
      <p:bldP spid="10" grpId="0" animBg="1"/>
      <p:bldP spid="2"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5BEE9C-63D5-A54E-BF4E-CD62E6014C5F}"/>
              </a:ext>
            </a:extLst>
          </p:cNvPr>
          <p:cNvSpPr>
            <a:spLocks noGrp="1"/>
          </p:cNvSpPr>
          <p:nvPr>
            <p:ph type="title"/>
          </p:nvPr>
        </p:nvSpPr>
        <p:spPr>
          <a:xfrm>
            <a:off x="476409" y="288443"/>
            <a:ext cx="8229600" cy="706090"/>
          </a:xfrm>
          <a:ln>
            <a:noFill/>
          </a:ln>
        </p:spPr>
        <p:style>
          <a:lnRef idx="1">
            <a:schemeClr val="accent6"/>
          </a:lnRef>
          <a:fillRef idx="2">
            <a:schemeClr val="accent6"/>
          </a:fillRef>
          <a:effectRef idx="1">
            <a:schemeClr val="accent6"/>
          </a:effectRef>
          <a:fontRef idx="minor">
            <a:schemeClr val="dk1"/>
          </a:fontRef>
        </p:style>
        <p:txBody>
          <a:bodyPr/>
          <a:lstStyle/>
          <a:p>
            <a:r>
              <a:rPr lang="en-US" altLang="ko-KR" sz="2800" dirty="0"/>
              <a:t>&lt;</a:t>
            </a:r>
            <a:r>
              <a:rPr lang="ko-KR" altLang="en-US" sz="2800" dirty="0"/>
              <a:t>괴물 스마트폰이 무서워</a:t>
            </a:r>
            <a:r>
              <a:rPr lang="en-US" altLang="ko-KR" sz="2800" dirty="0"/>
              <a:t>&gt;</a:t>
            </a:r>
            <a:r>
              <a:rPr lang="ko-KR" altLang="en-US" sz="2800" dirty="0"/>
              <a:t> 영상</a:t>
            </a:r>
            <a:endParaRPr lang="en-US" sz="2800" dirty="0"/>
          </a:p>
        </p:txBody>
      </p:sp>
      <p:sp>
        <p:nvSpPr>
          <p:cNvPr id="3" name="Content Placeholder 2">
            <a:extLst>
              <a:ext uri="{FF2B5EF4-FFF2-40B4-BE49-F238E27FC236}">
                <a16:creationId xmlns:a16="http://schemas.microsoft.com/office/drawing/2014/main" xmlns="" id="{6A6670B2-43FE-C945-A593-5F133E7C8931}"/>
              </a:ext>
            </a:extLst>
          </p:cNvPr>
          <p:cNvSpPr>
            <a:spLocks noGrp="1"/>
          </p:cNvSpPr>
          <p:nvPr>
            <p:ph idx="1"/>
          </p:nvPr>
        </p:nvSpPr>
        <p:spPr>
          <a:xfrm>
            <a:off x="539552" y="1201900"/>
            <a:ext cx="8229600" cy="606925"/>
          </a:xfrm>
          <a:solidFill>
            <a:srgbClr val="92D050"/>
          </a:solidFill>
          <a:ln>
            <a:noFill/>
          </a:ln>
        </p:spPr>
        <p:style>
          <a:lnRef idx="3">
            <a:schemeClr val="lt1"/>
          </a:lnRef>
          <a:fillRef idx="1">
            <a:schemeClr val="accent6"/>
          </a:fillRef>
          <a:effectRef idx="1">
            <a:schemeClr val="accent6"/>
          </a:effectRef>
          <a:fontRef idx="minor">
            <a:schemeClr val="lt1"/>
          </a:fontRef>
        </p:style>
        <p:txBody>
          <a:bodyPr anchor="ctr"/>
          <a:lstStyle/>
          <a:p>
            <a:pPr marL="0" indent="0" algn="ctr">
              <a:buNone/>
            </a:pPr>
            <a:r>
              <a:rPr lang="en-US" sz="2400" dirty="0">
                <a:solidFill>
                  <a:schemeClr val="tx1"/>
                </a:solidFill>
                <a:hlinkClick r:id="rId2">
                  <a:extLst>
                    <a:ext uri="{A12FA001-AC4F-418D-AE19-62706E023703}">
                      <ahyp:hlinkClr xmlns:ahyp="http://schemas.microsoft.com/office/drawing/2018/hyperlinkcolor" xmlns="" val="tx"/>
                    </a:ext>
                  </a:extLst>
                </a:hlinkClick>
              </a:rPr>
              <a:t>https://www.youtube.com/watch?v=pnvAnSxsmfU</a:t>
            </a:r>
            <a:endParaRPr lang="en-US" sz="2400" dirty="0">
              <a:solidFill>
                <a:schemeClr val="tx1"/>
              </a:solidFill>
              <a:hlinkClick r:id="rId3">
                <a:extLst>
                  <a:ext uri="{A12FA001-AC4F-418D-AE19-62706E023703}">
                    <ahyp:hlinkClr xmlns:ahyp="http://schemas.microsoft.com/office/drawing/2018/hyperlinkcolor" xmlns="" val="tx"/>
                  </a:ext>
                </a:extLst>
              </a:hlinkClick>
            </a:endParaRPr>
          </a:p>
        </p:txBody>
      </p:sp>
      <p:sp>
        <p:nvSpPr>
          <p:cNvPr id="8" name="Google Shape;182;p29">
            <a:extLst>
              <a:ext uri="{FF2B5EF4-FFF2-40B4-BE49-F238E27FC236}">
                <a16:creationId xmlns:a16="http://schemas.microsoft.com/office/drawing/2014/main" xmlns="" id="{DB4DCFF9-85A7-9940-AC22-5C0472DECEB4}"/>
              </a:ext>
            </a:extLst>
          </p:cNvPr>
          <p:cNvSpPr txBox="1"/>
          <p:nvPr/>
        </p:nvSpPr>
        <p:spPr>
          <a:xfrm>
            <a:off x="19209" y="6371970"/>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9" name="Rounded Rectangular Callout 8">
            <a:extLst>
              <a:ext uri="{FF2B5EF4-FFF2-40B4-BE49-F238E27FC236}">
                <a16:creationId xmlns:a16="http://schemas.microsoft.com/office/drawing/2014/main" xmlns="" id="{715D618E-ABDE-C148-9269-6B48C78E844E}"/>
              </a:ext>
            </a:extLst>
          </p:cNvPr>
          <p:cNvSpPr/>
          <p:nvPr/>
        </p:nvSpPr>
        <p:spPr>
          <a:xfrm>
            <a:off x="6012159" y="2996952"/>
            <a:ext cx="2693849" cy="2533891"/>
          </a:xfrm>
          <a:prstGeom prst="wedgeRoundRectCallout">
            <a:avLst>
              <a:gd name="adj1" fmla="val -23704"/>
              <a:gd name="adj2" fmla="val -957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lnSpc>
                <a:spcPct val="150000"/>
              </a:lnSpc>
            </a:pPr>
            <a:r>
              <a:rPr lang="ko-KR" altLang="en-US" dirty="0">
                <a:ln/>
                <a:solidFill>
                  <a:schemeClr val="tx1"/>
                </a:solidFill>
              </a:rPr>
              <a:t>위의 영상을 보면서 여러분의 생각을 이야기해 보세요</a:t>
            </a:r>
            <a:r>
              <a:rPr lang="en-US" altLang="ko-KR" dirty="0">
                <a:ln/>
                <a:solidFill>
                  <a:schemeClr val="tx1"/>
                </a:solidFill>
              </a:rPr>
              <a:t>.</a:t>
            </a:r>
            <a:endParaRPr lang="en-US" dirty="0">
              <a:ln/>
              <a:solidFill>
                <a:schemeClr val="tx1"/>
              </a:solidFill>
            </a:endParaRPr>
          </a:p>
        </p:txBody>
      </p:sp>
      <p:pic>
        <p:nvPicPr>
          <p:cNvPr id="5" name="Picture 4" descr="A close up of a sign&#10;&#10;Description automatically generated">
            <a:extLst>
              <a:ext uri="{FF2B5EF4-FFF2-40B4-BE49-F238E27FC236}">
                <a16:creationId xmlns:a16="http://schemas.microsoft.com/office/drawing/2014/main" xmlns="" id="{150E8559-B26F-3545-A2AB-1DB6D5343F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649" y="2276872"/>
            <a:ext cx="4320480" cy="32539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96335149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5BEE9C-63D5-A54E-BF4E-CD62E6014C5F}"/>
              </a:ext>
            </a:extLst>
          </p:cNvPr>
          <p:cNvSpPr>
            <a:spLocks noGrp="1"/>
          </p:cNvSpPr>
          <p:nvPr>
            <p:ph type="title"/>
          </p:nvPr>
        </p:nvSpPr>
        <p:spPr>
          <a:xfrm>
            <a:off x="476409" y="288443"/>
            <a:ext cx="8229600" cy="706090"/>
          </a:xfrm>
          <a:ln>
            <a:noFill/>
          </a:ln>
        </p:spPr>
        <p:style>
          <a:lnRef idx="1">
            <a:schemeClr val="accent6"/>
          </a:lnRef>
          <a:fillRef idx="2">
            <a:schemeClr val="accent6"/>
          </a:fillRef>
          <a:effectRef idx="1">
            <a:schemeClr val="accent6"/>
          </a:effectRef>
          <a:fontRef idx="minor">
            <a:schemeClr val="dk1"/>
          </a:fontRef>
        </p:style>
        <p:txBody>
          <a:bodyPr/>
          <a:lstStyle/>
          <a:p>
            <a:r>
              <a:rPr lang="en-US" altLang="ko-KR" sz="2800" dirty="0"/>
              <a:t>&lt;</a:t>
            </a:r>
            <a:r>
              <a:rPr lang="ko-KR" altLang="en-US" sz="2800" dirty="0"/>
              <a:t>괴물 스마트폰이 무서워</a:t>
            </a:r>
            <a:r>
              <a:rPr lang="en-US" altLang="ko-KR" sz="2800" dirty="0"/>
              <a:t>&gt;</a:t>
            </a:r>
            <a:r>
              <a:rPr lang="ko-KR" altLang="en-US" sz="2800" dirty="0"/>
              <a:t> </a:t>
            </a:r>
            <a:r>
              <a:rPr lang="ko-KR" altLang="en-US" sz="2400" dirty="0"/>
              <a:t>쓰기 과제</a:t>
            </a:r>
            <a:endParaRPr lang="en-US" sz="2400" dirty="0"/>
          </a:p>
        </p:txBody>
      </p:sp>
      <p:sp>
        <p:nvSpPr>
          <p:cNvPr id="8" name="Google Shape;182;p29">
            <a:extLst>
              <a:ext uri="{FF2B5EF4-FFF2-40B4-BE49-F238E27FC236}">
                <a16:creationId xmlns:a16="http://schemas.microsoft.com/office/drawing/2014/main" xmlns="" id="{DB4DCFF9-85A7-9940-AC22-5C0472DECEB4}"/>
              </a:ext>
            </a:extLst>
          </p:cNvPr>
          <p:cNvSpPr txBox="1"/>
          <p:nvPr/>
        </p:nvSpPr>
        <p:spPr>
          <a:xfrm>
            <a:off x="19209" y="6371970"/>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10" name="Content Placeholder 9" descr="A picture containing monitor, computer, table, keyboard&#10;&#10;Description automatically generated">
            <a:extLst>
              <a:ext uri="{FF2B5EF4-FFF2-40B4-BE49-F238E27FC236}">
                <a16:creationId xmlns:a16="http://schemas.microsoft.com/office/drawing/2014/main" xmlns="" id="{93CBFFB7-884F-7E4E-931E-2735AA0B3B3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6409" y="1772816"/>
            <a:ext cx="3672408" cy="4209933"/>
          </a:xfrm>
          <a:prstGeom prst="ellipse">
            <a:avLst/>
          </a:prstGeom>
          <a:ln>
            <a:noFill/>
          </a:ln>
          <a:effectLst>
            <a:softEdge rad="112500"/>
          </a:effectLst>
        </p:spPr>
      </p:pic>
      <p:sp>
        <p:nvSpPr>
          <p:cNvPr id="11" name="TextBox 10">
            <a:extLst>
              <a:ext uri="{FF2B5EF4-FFF2-40B4-BE49-F238E27FC236}">
                <a16:creationId xmlns:a16="http://schemas.microsoft.com/office/drawing/2014/main" xmlns="" id="{56BC6CB3-918F-8448-BAA5-E87FDDF62390}"/>
              </a:ext>
            </a:extLst>
          </p:cNvPr>
          <p:cNvSpPr txBox="1"/>
          <p:nvPr/>
        </p:nvSpPr>
        <p:spPr>
          <a:xfrm>
            <a:off x="4499992" y="1305677"/>
            <a:ext cx="4464496" cy="475514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ko-KR" dirty="0"/>
              <a:t>1.</a:t>
            </a:r>
            <a:r>
              <a:rPr lang="ko-KR" altLang="en-US" dirty="0"/>
              <a:t> 이 영상에서는 우리가 쓰는 스마트폰을 왜 </a:t>
            </a:r>
            <a:r>
              <a:rPr lang="en-US" altLang="ko-KR" dirty="0"/>
              <a:t>‘</a:t>
            </a:r>
            <a:r>
              <a:rPr lang="ko-KR" altLang="en-US" dirty="0"/>
              <a:t>괴물</a:t>
            </a:r>
            <a:r>
              <a:rPr lang="en-US" altLang="ko-KR" dirty="0"/>
              <a:t>’</a:t>
            </a:r>
            <a:r>
              <a:rPr lang="ko-KR" altLang="en-US" dirty="0"/>
              <a:t>이라고 했을까요</a:t>
            </a:r>
            <a:r>
              <a:rPr lang="en-US" altLang="ko-KR" dirty="0"/>
              <a:t>?</a:t>
            </a:r>
          </a:p>
          <a:p>
            <a:endParaRPr lang="en-US" dirty="0"/>
          </a:p>
          <a:p>
            <a:endParaRPr lang="en-US" dirty="0"/>
          </a:p>
          <a:p>
            <a:r>
              <a:rPr lang="en-US" altLang="ko-KR" dirty="0"/>
              <a:t>2.</a:t>
            </a:r>
            <a:r>
              <a:rPr lang="ko-KR" altLang="en-US" dirty="0"/>
              <a:t> 위의 영상에 나오는 다음 단어나 문장의 뜻을 영어로 써 봅시다</a:t>
            </a:r>
            <a:r>
              <a:rPr lang="en-US" altLang="ko-KR" dirty="0"/>
              <a:t>.</a:t>
            </a:r>
          </a:p>
          <a:p>
            <a:pPr>
              <a:lnSpc>
                <a:spcPct val="150000"/>
              </a:lnSpc>
            </a:pPr>
            <a:r>
              <a:rPr lang="en-US" altLang="ko-KR" dirty="0"/>
              <a:t>1)</a:t>
            </a:r>
            <a:r>
              <a:rPr lang="ko-KR" altLang="en-US" dirty="0"/>
              <a:t> </a:t>
            </a:r>
            <a:r>
              <a:rPr lang="ko-KR" altLang="en-US" sz="1600" dirty="0"/>
              <a:t>푹 빠지다</a:t>
            </a:r>
            <a:endParaRPr lang="en-US" altLang="ko-KR" sz="1600" dirty="0"/>
          </a:p>
          <a:p>
            <a:pPr>
              <a:lnSpc>
                <a:spcPct val="150000"/>
              </a:lnSpc>
            </a:pPr>
            <a:r>
              <a:rPr lang="en-US" altLang="ko-KR" sz="1600" dirty="0"/>
              <a:t>2)</a:t>
            </a:r>
            <a:r>
              <a:rPr lang="ko-KR" altLang="en-US" sz="1600" dirty="0"/>
              <a:t> 스마트폰 중독</a:t>
            </a:r>
            <a:endParaRPr lang="en-US" altLang="ko-KR" sz="1600" dirty="0"/>
          </a:p>
          <a:p>
            <a:pPr>
              <a:lnSpc>
                <a:spcPct val="150000"/>
              </a:lnSpc>
            </a:pPr>
            <a:r>
              <a:rPr lang="en-US" altLang="ko-KR" sz="1600" dirty="0"/>
              <a:t>3)</a:t>
            </a:r>
            <a:r>
              <a:rPr lang="ko-KR" altLang="en-US" sz="1600" dirty="0"/>
              <a:t> 눈이 나빠지다</a:t>
            </a:r>
            <a:endParaRPr lang="en-US" altLang="ko-KR" sz="1600" dirty="0"/>
          </a:p>
          <a:p>
            <a:pPr>
              <a:lnSpc>
                <a:spcPct val="150000"/>
              </a:lnSpc>
            </a:pPr>
            <a:r>
              <a:rPr lang="en-US" altLang="ko-KR" sz="1600" dirty="0"/>
              <a:t>4)</a:t>
            </a:r>
            <a:r>
              <a:rPr lang="ko-KR" altLang="en-US" sz="1600" dirty="0"/>
              <a:t> 자주 짜증을 내다</a:t>
            </a:r>
            <a:endParaRPr lang="en-US" altLang="ko-KR" sz="1600" dirty="0"/>
          </a:p>
          <a:p>
            <a:pPr>
              <a:lnSpc>
                <a:spcPct val="150000"/>
              </a:lnSpc>
            </a:pPr>
            <a:r>
              <a:rPr lang="en-US" altLang="ko-KR" sz="1600" dirty="0"/>
              <a:t>5)</a:t>
            </a:r>
            <a:r>
              <a:rPr lang="ko-KR" altLang="en-US" sz="1600" dirty="0"/>
              <a:t> 뇌를 망가뜨리다</a:t>
            </a:r>
            <a:endParaRPr lang="en-US" altLang="ko-KR" sz="1600" dirty="0"/>
          </a:p>
          <a:p>
            <a:pPr>
              <a:lnSpc>
                <a:spcPct val="150000"/>
              </a:lnSpc>
            </a:pPr>
            <a:r>
              <a:rPr lang="en-US" altLang="ko-KR" sz="1600" dirty="0"/>
              <a:t>6)</a:t>
            </a:r>
            <a:r>
              <a:rPr lang="ko-KR" altLang="en-US" sz="1600" dirty="0"/>
              <a:t> 괴물이 튀어나오다</a:t>
            </a:r>
            <a:endParaRPr lang="en-US" altLang="ko-KR" sz="1600" dirty="0"/>
          </a:p>
          <a:p>
            <a:pPr>
              <a:lnSpc>
                <a:spcPct val="150000"/>
              </a:lnSpc>
            </a:pPr>
            <a:r>
              <a:rPr lang="en-US" altLang="ko-KR" sz="1600" dirty="0"/>
              <a:t>7)</a:t>
            </a:r>
            <a:r>
              <a:rPr lang="ko-KR" altLang="en-US" sz="1600" dirty="0"/>
              <a:t> 꿈이었구나</a:t>
            </a:r>
            <a:r>
              <a:rPr lang="en-US" altLang="ko-KR" sz="1600" dirty="0"/>
              <a:t>!</a:t>
            </a:r>
          </a:p>
          <a:p>
            <a:pPr>
              <a:lnSpc>
                <a:spcPct val="150000"/>
              </a:lnSpc>
            </a:pPr>
            <a:r>
              <a:rPr lang="en-US" altLang="ko-KR" sz="1600" dirty="0"/>
              <a:t>8)</a:t>
            </a:r>
            <a:r>
              <a:rPr lang="ko-KR" altLang="en-US" sz="1600" dirty="0"/>
              <a:t> 무서운 세상</a:t>
            </a:r>
            <a:endParaRPr lang="en-US" altLang="ko-KR" sz="1600" dirty="0"/>
          </a:p>
        </p:txBody>
      </p:sp>
    </p:spTree>
    <p:extLst>
      <p:ext uri="{BB962C8B-B14F-4D97-AF65-F5344CB8AC3E}">
        <p14:creationId xmlns:p14="http://schemas.microsoft.com/office/powerpoint/2010/main" val="39459752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xEl>
                                              <p:pRg st="10" end="1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627393-781E-1343-9BA2-FA0002987815}"/>
              </a:ext>
            </a:extLst>
          </p:cNvPr>
          <p:cNvSpPr>
            <a:spLocks noGrp="1"/>
          </p:cNvSpPr>
          <p:nvPr>
            <p:ph type="title"/>
          </p:nvPr>
        </p:nvSpPr>
        <p:spPr>
          <a:xfrm>
            <a:off x="457200" y="274638"/>
            <a:ext cx="8229600" cy="562074"/>
          </a:xfrm>
        </p:spPr>
        <p:style>
          <a:lnRef idx="1">
            <a:schemeClr val="accent6"/>
          </a:lnRef>
          <a:fillRef idx="2">
            <a:schemeClr val="accent6"/>
          </a:fillRef>
          <a:effectRef idx="1">
            <a:schemeClr val="accent6"/>
          </a:effectRef>
          <a:fontRef idx="minor">
            <a:schemeClr val="dk1"/>
          </a:fontRef>
        </p:style>
        <p:txBody>
          <a:bodyPr/>
          <a:lstStyle/>
          <a:p>
            <a:r>
              <a:rPr lang="ko-KR" altLang="en-US" sz="3600" dirty="0"/>
              <a:t>읽어 봐요</a:t>
            </a:r>
            <a:endParaRPr lang="en-US" sz="3600" dirty="0"/>
          </a:p>
        </p:txBody>
      </p:sp>
      <p:sp>
        <p:nvSpPr>
          <p:cNvPr id="6" name="Google Shape;182;p29">
            <a:extLst>
              <a:ext uri="{FF2B5EF4-FFF2-40B4-BE49-F238E27FC236}">
                <a16:creationId xmlns:a16="http://schemas.microsoft.com/office/drawing/2014/main" xmlns="" id="{66210935-EB9E-6347-9543-0D8716AD2A9C}"/>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9" name="Content Placeholder 8" descr="A screenshot of a cell phone&#10;&#10;Description automatically generated">
            <a:extLst>
              <a:ext uri="{FF2B5EF4-FFF2-40B4-BE49-F238E27FC236}">
                <a16:creationId xmlns:a16="http://schemas.microsoft.com/office/drawing/2014/main" xmlns="" id="{AC87A449-770A-9440-B13D-B22141E010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980728"/>
            <a:ext cx="8147248" cy="5348158"/>
          </a:xfrm>
        </p:spPr>
      </p:pic>
      <p:sp>
        <p:nvSpPr>
          <p:cNvPr id="10" name="Explosion 2 9">
            <a:extLst>
              <a:ext uri="{FF2B5EF4-FFF2-40B4-BE49-F238E27FC236}">
                <a16:creationId xmlns:a16="http://schemas.microsoft.com/office/drawing/2014/main" xmlns="" id="{396E30F9-D17C-B74D-9BDD-DC83BAD92521}"/>
              </a:ext>
            </a:extLst>
          </p:cNvPr>
          <p:cNvSpPr/>
          <p:nvPr/>
        </p:nvSpPr>
        <p:spPr>
          <a:xfrm>
            <a:off x="457200" y="2276873"/>
            <a:ext cx="3168352" cy="1152128"/>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a:ln w="0"/>
                <a:solidFill>
                  <a:schemeClr val="tx1"/>
                </a:solidFill>
                <a:effectLst>
                  <a:outerShdw blurRad="38100" dist="19050" dir="2700000" algn="tl" rotWithShape="0">
                    <a:schemeClr val="dk1">
                      <a:alpha val="40000"/>
                    </a:schemeClr>
                  </a:outerShdw>
                </a:effectLst>
              </a:rPr>
              <a:t>스마트폰 중독</a:t>
            </a:r>
            <a:endParaRPr lang="en-US" dirty="0">
              <a:ln w="0"/>
              <a:solidFill>
                <a:schemeClr val="tx1"/>
              </a:solidFill>
              <a:effectLst>
                <a:outerShdw blurRad="38100" dist="19050" dir="2700000" algn="tl" rotWithShape="0">
                  <a:schemeClr val="dk1">
                    <a:alpha val="40000"/>
                  </a:schemeClr>
                </a:outerShdw>
              </a:effectLst>
            </a:endParaRPr>
          </a:p>
        </p:txBody>
      </p:sp>
      <p:sp>
        <p:nvSpPr>
          <p:cNvPr id="11" name="Donut 10">
            <a:extLst>
              <a:ext uri="{FF2B5EF4-FFF2-40B4-BE49-F238E27FC236}">
                <a16:creationId xmlns:a16="http://schemas.microsoft.com/office/drawing/2014/main" xmlns="" id="{A49E0D50-B218-B347-AC8D-2FF446FBAF94}"/>
              </a:ext>
            </a:extLst>
          </p:cNvPr>
          <p:cNvSpPr/>
          <p:nvPr/>
        </p:nvSpPr>
        <p:spPr>
          <a:xfrm>
            <a:off x="4427984" y="3789040"/>
            <a:ext cx="3096344" cy="360040"/>
          </a:xfrm>
          <a:prstGeom prst="donut">
            <a:avLst>
              <a:gd name="adj" fmla="val 136"/>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299603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xmlns="" id="{0F844008-F2F7-A542-A8B5-A37AB72810D9}"/>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Content Placeholder 6" descr="A screenshot of a cell phone&#10;&#10;Description automatically generated">
            <a:extLst>
              <a:ext uri="{FF2B5EF4-FFF2-40B4-BE49-F238E27FC236}">
                <a16:creationId xmlns:a16="http://schemas.microsoft.com/office/drawing/2014/main" xmlns="" id="{E134E1E3-BBD3-2D4C-8125-C28B307173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0872" y="943646"/>
            <a:ext cx="8229600" cy="5385240"/>
          </a:xfrm>
        </p:spPr>
      </p:pic>
      <p:sp>
        <p:nvSpPr>
          <p:cNvPr id="9" name="Cloud Callout 8">
            <a:extLst>
              <a:ext uri="{FF2B5EF4-FFF2-40B4-BE49-F238E27FC236}">
                <a16:creationId xmlns:a16="http://schemas.microsoft.com/office/drawing/2014/main" xmlns="" id="{211498DB-D4EA-0744-8503-35ED68769ACB}"/>
              </a:ext>
            </a:extLst>
          </p:cNvPr>
          <p:cNvSpPr/>
          <p:nvPr/>
        </p:nvSpPr>
        <p:spPr>
          <a:xfrm>
            <a:off x="6732240" y="4077072"/>
            <a:ext cx="1954560" cy="1253336"/>
          </a:xfrm>
          <a:prstGeom prst="cloudCallout">
            <a:avLst>
              <a:gd name="adj1" fmla="val -81899"/>
              <a:gd name="adj2" fmla="val 3645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cene3d>
              <a:camera prst="orthographicFront"/>
              <a:lightRig rig="soft" dir="t">
                <a:rot lat="0" lon="0" rev="15600000"/>
              </a:lightRig>
            </a:scene3d>
            <a:sp3d extrusionH="57150" prstMaterial="softEdge">
              <a:bevelT w="25400" h="38100"/>
            </a:sp3d>
          </a:bodyPr>
          <a:lstStyle/>
          <a:p>
            <a:pPr algn="ctr"/>
            <a:r>
              <a:rPr lang="ko-KR" altLang="en-US" b="1" dirty="0">
                <a:ln/>
                <a:solidFill>
                  <a:schemeClr val="accent4"/>
                </a:solidFill>
              </a:rPr>
              <a:t>여러분 </a:t>
            </a:r>
            <a:r>
              <a:rPr lang="ko-KR" altLang="en-US" b="1" dirty="0" err="1">
                <a:ln/>
                <a:solidFill>
                  <a:schemeClr val="accent4"/>
                </a:solidFill>
              </a:rPr>
              <a:t>생각은요</a:t>
            </a:r>
            <a:r>
              <a:rPr lang="en-US" altLang="ko-KR" b="1" dirty="0">
                <a:ln/>
                <a:solidFill>
                  <a:schemeClr val="accent4"/>
                </a:solidFill>
              </a:rPr>
              <a:t>?</a:t>
            </a:r>
            <a:endParaRPr lang="en-US" b="1" dirty="0">
              <a:ln/>
              <a:solidFill>
                <a:schemeClr val="accent4"/>
              </a:solidFill>
            </a:endParaRPr>
          </a:p>
        </p:txBody>
      </p:sp>
      <p:sp>
        <p:nvSpPr>
          <p:cNvPr id="10" name="TextBox 9">
            <a:extLst>
              <a:ext uri="{FF2B5EF4-FFF2-40B4-BE49-F238E27FC236}">
                <a16:creationId xmlns:a16="http://schemas.microsoft.com/office/drawing/2014/main" xmlns="" id="{EC20DF41-AF1F-C64F-8B33-44288154E17F}"/>
              </a:ext>
            </a:extLst>
          </p:cNvPr>
          <p:cNvSpPr txBox="1"/>
          <p:nvPr/>
        </p:nvSpPr>
        <p:spPr>
          <a:xfrm>
            <a:off x="1297549" y="2006572"/>
            <a:ext cx="5290675"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스마트폰 때문에 집중을 못하는 사람이 늘고 있다</a:t>
            </a:r>
            <a:r>
              <a:rPr lang="en-US" altLang="ko-KR" dirty="0">
                <a:solidFill>
                  <a:srgbClr val="FF0000"/>
                </a:solidFill>
              </a:rPr>
              <a:t>.</a:t>
            </a:r>
            <a:endParaRPr lang="en-US" dirty="0">
              <a:solidFill>
                <a:srgbClr val="FF0000"/>
              </a:solidFill>
            </a:endParaRPr>
          </a:p>
        </p:txBody>
      </p:sp>
      <p:sp>
        <p:nvSpPr>
          <p:cNvPr id="11" name="TextBox 10">
            <a:extLst>
              <a:ext uri="{FF2B5EF4-FFF2-40B4-BE49-F238E27FC236}">
                <a16:creationId xmlns:a16="http://schemas.microsoft.com/office/drawing/2014/main" xmlns="" id="{4F0FF5DF-8C42-1444-801B-B7C5A7DDE384}"/>
              </a:ext>
            </a:extLst>
          </p:cNvPr>
          <p:cNvSpPr txBox="1"/>
          <p:nvPr/>
        </p:nvSpPr>
        <p:spPr>
          <a:xfrm>
            <a:off x="1259632" y="3590748"/>
            <a:ext cx="3816424" cy="369332"/>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ko-KR" altLang="en-US" dirty="0">
                <a:solidFill>
                  <a:srgbClr val="FF0000"/>
                </a:solidFill>
              </a:rPr>
              <a:t>게임에 중독되는 경우가 많아진다</a:t>
            </a:r>
            <a:r>
              <a:rPr lang="en-US" altLang="ko-KR" dirty="0">
                <a:solidFill>
                  <a:srgbClr val="FF0000"/>
                </a:solidFill>
              </a:rPr>
              <a:t>.</a:t>
            </a:r>
            <a:endParaRPr lang="en-US" dirty="0">
              <a:solidFill>
                <a:srgbClr val="FF0000"/>
              </a:solidFill>
            </a:endParaRPr>
          </a:p>
        </p:txBody>
      </p:sp>
      <p:sp>
        <p:nvSpPr>
          <p:cNvPr id="3" name="Frame 2">
            <a:extLst>
              <a:ext uri="{FF2B5EF4-FFF2-40B4-BE49-F238E27FC236}">
                <a16:creationId xmlns:a16="http://schemas.microsoft.com/office/drawing/2014/main" xmlns="" id="{6C25E173-71A6-7B43-B7D7-CD3AD3E99186}"/>
              </a:ext>
            </a:extLst>
          </p:cNvPr>
          <p:cNvSpPr/>
          <p:nvPr/>
        </p:nvSpPr>
        <p:spPr>
          <a:xfrm>
            <a:off x="3635896" y="1268760"/>
            <a:ext cx="3456384" cy="432048"/>
          </a:xfrm>
          <a:prstGeom prst="frame">
            <a:avLst>
              <a:gd name="adj1" fmla="val 5030"/>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5214926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xmlns="" id="{762B870B-A7A4-C049-AC5D-986175482F0D}"/>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Content Placeholder 3" descr="A screenshot of a cell phone&#10;&#10;Description automatically generated">
            <a:extLst>
              <a:ext uri="{FF2B5EF4-FFF2-40B4-BE49-F238E27FC236}">
                <a16:creationId xmlns:a16="http://schemas.microsoft.com/office/drawing/2014/main" xmlns="" id="{04335782-D171-9744-9EED-66343FC61B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524" y="20229"/>
            <a:ext cx="8568952" cy="6308657"/>
          </a:xfrm>
        </p:spPr>
      </p:pic>
      <p:sp>
        <p:nvSpPr>
          <p:cNvPr id="3" name="Donut 2">
            <a:extLst>
              <a:ext uri="{FF2B5EF4-FFF2-40B4-BE49-F238E27FC236}">
                <a16:creationId xmlns:a16="http://schemas.microsoft.com/office/drawing/2014/main" xmlns="" id="{93E95944-F669-D64C-B13A-9AD9B0DA7ACC}"/>
              </a:ext>
            </a:extLst>
          </p:cNvPr>
          <p:cNvSpPr/>
          <p:nvPr/>
        </p:nvSpPr>
        <p:spPr>
          <a:xfrm>
            <a:off x="899592" y="4509120"/>
            <a:ext cx="3024336" cy="504056"/>
          </a:xfrm>
          <a:prstGeom prst="donut">
            <a:avLst>
              <a:gd name="adj" fmla="val 2846"/>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Donut 6">
            <a:extLst>
              <a:ext uri="{FF2B5EF4-FFF2-40B4-BE49-F238E27FC236}">
                <a16:creationId xmlns:a16="http://schemas.microsoft.com/office/drawing/2014/main" xmlns="" id="{9E5D0B5E-ED50-0744-B278-7F0B7131FED6}"/>
              </a:ext>
            </a:extLst>
          </p:cNvPr>
          <p:cNvSpPr/>
          <p:nvPr/>
        </p:nvSpPr>
        <p:spPr>
          <a:xfrm>
            <a:off x="971600" y="3861048"/>
            <a:ext cx="3024336" cy="504056"/>
          </a:xfrm>
          <a:prstGeom prst="donut">
            <a:avLst>
              <a:gd name="adj" fmla="val 2846"/>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5091344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AA425D-2A97-D545-A77F-B9A161B741F6}"/>
              </a:ext>
            </a:extLst>
          </p:cNvPr>
          <p:cNvSpPr>
            <a:spLocks noGrp="1"/>
          </p:cNvSpPr>
          <p:nvPr>
            <p:ph type="title"/>
          </p:nvPr>
        </p:nvSpPr>
        <p:spPr>
          <a:xfrm>
            <a:off x="457200" y="274638"/>
            <a:ext cx="8229600" cy="706090"/>
          </a:xfrm>
        </p:spPr>
        <p:style>
          <a:lnRef idx="1">
            <a:schemeClr val="accent2"/>
          </a:lnRef>
          <a:fillRef idx="2">
            <a:schemeClr val="accent2"/>
          </a:fillRef>
          <a:effectRef idx="1">
            <a:schemeClr val="accent2"/>
          </a:effectRef>
          <a:fontRef idx="minor">
            <a:schemeClr val="dk1"/>
          </a:fontRef>
        </p:style>
        <p:txBody>
          <a:bodyPr/>
          <a:lstStyle/>
          <a:p>
            <a:r>
              <a:rPr lang="en-US" altLang="ko-KR" sz="3600" dirty="0"/>
              <a:t>       </a:t>
            </a:r>
            <a:r>
              <a:rPr lang="ko-KR" altLang="en-US" sz="3600" dirty="0"/>
              <a:t>쓰기</a:t>
            </a:r>
            <a:r>
              <a:rPr lang="ko-KR" altLang="en-US" dirty="0"/>
              <a:t> </a:t>
            </a:r>
            <a:r>
              <a:rPr lang="en-US" altLang="ko-KR" sz="3200" dirty="0"/>
              <a:t>(</a:t>
            </a:r>
            <a:r>
              <a:rPr lang="ko-KR" altLang="en-US" sz="3200" dirty="0"/>
              <a:t>과제</a:t>
            </a:r>
            <a:r>
              <a:rPr lang="en-US" altLang="ko-KR" sz="3200" dirty="0"/>
              <a:t>) </a:t>
            </a:r>
            <a:r>
              <a:rPr lang="en-US" altLang="ko-KR" sz="2400" dirty="0"/>
              <a:t>P</a:t>
            </a:r>
            <a:r>
              <a:rPr lang="en-US" altLang="ko-KR" sz="2400" dirty="0" smtClean="0"/>
              <a:t>. 58</a:t>
            </a:r>
            <a:endParaRPr lang="en-US" sz="2400" dirty="0"/>
          </a:p>
        </p:txBody>
      </p:sp>
      <p:pic>
        <p:nvPicPr>
          <p:cNvPr id="5" name="Content Placeholder 4" descr="A screenshot of a cell phone&#10;&#10;Description automatically generated">
            <a:extLst>
              <a:ext uri="{FF2B5EF4-FFF2-40B4-BE49-F238E27FC236}">
                <a16:creationId xmlns:a16="http://schemas.microsoft.com/office/drawing/2014/main" xmlns="" id="{DE01FE4C-E8D8-DC44-9A6A-3AC17CB6C3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052736"/>
            <a:ext cx="8379282" cy="5307476"/>
          </a:xfrm>
        </p:spPr>
      </p:pic>
      <p:sp>
        <p:nvSpPr>
          <p:cNvPr id="6" name="Google Shape;182;p29">
            <a:extLst>
              <a:ext uri="{FF2B5EF4-FFF2-40B4-BE49-F238E27FC236}">
                <a16:creationId xmlns:a16="http://schemas.microsoft.com/office/drawing/2014/main" xmlns="" id="{76FE0A53-8546-DD45-8491-7DA771609B1C}"/>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Picture 6" descr="A picture containing clock&#10;&#10;Description automatically generated">
            <a:extLst>
              <a:ext uri="{FF2B5EF4-FFF2-40B4-BE49-F238E27FC236}">
                <a16:creationId xmlns:a16="http://schemas.microsoft.com/office/drawing/2014/main" xmlns="" id="{7C15F4EE-8733-1F46-99AC-E9D43BEBAE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2528" y="4736847"/>
            <a:ext cx="1531472" cy="1592039"/>
          </a:xfrm>
          <a:prstGeom prst="ellipse">
            <a:avLst/>
          </a:prstGeom>
          <a:ln>
            <a:noFill/>
          </a:ln>
          <a:effectLst>
            <a:softEdge rad="112500"/>
          </a:effectLst>
        </p:spPr>
      </p:pic>
      <p:sp>
        <p:nvSpPr>
          <p:cNvPr id="3" name="TextBox 2">
            <a:extLst>
              <a:ext uri="{FF2B5EF4-FFF2-40B4-BE49-F238E27FC236}">
                <a16:creationId xmlns:a16="http://schemas.microsoft.com/office/drawing/2014/main" xmlns="" id="{FAF42F76-6099-A74A-B695-04BE9E9743C0}"/>
              </a:ext>
            </a:extLst>
          </p:cNvPr>
          <p:cNvSpPr txBox="1"/>
          <p:nvPr/>
        </p:nvSpPr>
        <p:spPr>
          <a:xfrm>
            <a:off x="1403648" y="2188928"/>
            <a:ext cx="2232248"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ko-KR" altLang="en-US" dirty="0">
                <a:solidFill>
                  <a:schemeClr val="tx1"/>
                </a:solidFill>
              </a:rPr>
              <a:t>주제</a:t>
            </a:r>
            <a:r>
              <a:rPr lang="en-US" altLang="ko-KR" dirty="0">
                <a:solidFill>
                  <a:schemeClr val="tx1"/>
                </a:solidFill>
              </a:rPr>
              <a:t>:</a:t>
            </a:r>
            <a:r>
              <a:rPr lang="ko-KR" altLang="en-US" dirty="0">
                <a:solidFill>
                  <a:schemeClr val="tx1"/>
                </a:solidFill>
              </a:rPr>
              <a:t> 스마트폰 사용</a:t>
            </a:r>
            <a:endParaRPr lang="en-US" dirty="0">
              <a:solidFill>
                <a:schemeClr val="tx1"/>
              </a:solidFill>
            </a:endParaRPr>
          </a:p>
        </p:txBody>
      </p:sp>
    </p:spTree>
    <p:extLst>
      <p:ext uri="{BB962C8B-B14F-4D97-AF65-F5344CB8AC3E}">
        <p14:creationId xmlns:p14="http://schemas.microsoft.com/office/powerpoint/2010/main" val="71899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F6D7B6-02C0-7A46-BB4B-D3BD97BE1965}"/>
              </a:ext>
            </a:extLst>
          </p:cNvPr>
          <p:cNvSpPr>
            <a:spLocks noGrp="1"/>
          </p:cNvSpPr>
          <p:nvPr>
            <p:ph type="title"/>
          </p:nvPr>
        </p:nvSpPr>
        <p:spPr>
          <a:xfrm>
            <a:off x="457200" y="274638"/>
            <a:ext cx="8229600" cy="634082"/>
          </a:xfrm>
        </p:spPr>
        <p:style>
          <a:lnRef idx="1">
            <a:schemeClr val="accent6"/>
          </a:lnRef>
          <a:fillRef idx="2">
            <a:schemeClr val="accent6"/>
          </a:fillRef>
          <a:effectRef idx="1">
            <a:schemeClr val="accent6"/>
          </a:effectRef>
          <a:fontRef idx="minor">
            <a:schemeClr val="dk1"/>
          </a:fontRef>
        </p:style>
        <p:txBody>
          <a:bodyPr/>
          <a:lstStyle/>
          <a:p>
            <a:r>
              <a:rPr lang="ko-KR" altLang="en-US" sz="4000" dirty="0"/>
              <a:t>문화 배우기</a:t>
            </a:r>
            <a:endParaRPr lang="en-US" sz="4000" dirty="0"/>
          </a:p>
        </p:txBody>
      </p:sp>
      <p:sp>
        <p:nvSpPr>
          <p:cNvPr id="6" name="Google Shape;182;p29">
            <a:extLst>
              <a:ext uri="{FF2B5EF4-FFF2-40B4-BE49-F238E27FC236}">
                <a16:creationId xmlns:a16="http://schemas.microsoft.com/office/drawing/2014/main" xmlns="" id="{D6F6D701-7D83-464E-B38D-302069B1B79F}"/>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5" name="Picture 4" descr="A screenshot of a cell phone&#10;&#10;Description automatically generated">
            <a:extLst>
              <a:ext uri="{FF2B5EF4-FFF2-40B4-BE49-F238E27FC236}">
                <a16:creationId xmlns:a16="http://schemas.microsoft.com/office/drawing/2014/main" xmlns="" id="{149939EA-0AC4-8640-B87B-0D8198EBCC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07318"/>
            <a:ext cx="8229600" cy="5222970"/>
          </a:xfrm>
          <a:prstGeom prst="rect">
            <a:avLst/>
          </a:prstGeom>
        </p:spPr>
      </p:pic>
      <p:sp>
        <p:nvSpPr>
          <p:cNvPr id="8" name="Oval Callout 7">
            <a:extLst>
              <a:ext uri="{FF2B5EF4-FFF2-40B4-BE49-F238E27FC236}">
                <a16:creationId xmlns:a16="http://schemas.microsoft.com/office/drawing/2014/main" xmlns="" id="{C3BF9F66-62F1-E640-8532-88050CA28E6D}"/>
              </a:ext>
            </a:extLst>
          </p:cNvPr>
          <p:cNvSpPr/>
          <p:nvPr/>
        </p:nvSpPr>
        <p:spPr>
          <a:xfrm>
            <a:off x="6166520" y="4509120"/>
            <a:ext cx="2437928" cy="1042578"/>
          </a:xfrm>
          <a:prstGeom prst="wedgeEllipseCallout">
            <a:avLst>
              <a:gd name="adj1" fmla="val -100662"/>
              <a:gd name="adj2" fmla="val -11987"/>
            </a:avLst>
          </a:prstGeom>
          <a:solidFill>
            <a:schemeClr val="accent1">
              <a:lumMod val="9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lnSpc>
                <a:spcPct val="150000"/>
              </a:lnSpc>
            </a:pPr>
            <a:r>
              <a:rPr lang="ko-KR" altLang="en-US" sz="1600" dirty="0"/>
              <a:t>여러분은 아는 </a:t>
            </a:r>
            <a:r>
              <a:rPr lang="en-US" altLang="ko-KR" sz="1600" dirty="0"/>
              <a:t>‘</a:t>
            </a:r>
            <a:r>
              <a:rPr lang="ko-KR" altLang="en-US" sz="1600" dirty="0"/>
              <a:t>한자</a:t>
            </a:r>
            <a:r>
              <a:rPr lang="en-US" altLang="ko-KR" sz="1600" dirty="0"/>
              <a:t>’</a:t>
            </a:r>
            <a:r>
              <a:rPr lang="ko-KR" altLang="en-US" sz="1600" dirty="0"/>
              <a:t>가 있나요</a:t>
            </a:r>
            <a:r>
              <a:rPr lang="en-US" altLang="ko-KR" sz="1600" dirty="0"/>
              <a:t>?</a:t>
            </a:r>
            <a:endParaRPr lang="en-US" sz="1600" dirty="0"/>
          </a:p>
        </p:txBody>
      </p:sp>
      <p:sp>
        <p:nvSpPr>
          <p:cNvPr id="3" name="Frame 2">
            <a:extLst>
              <a:ext uri="{FF2B5EF4-FFF2-40B4-BE49-F238E27FC236}">
                <a16:creationId xmlns:a16="http://schemas.microsoft.com/office/drawing/2014/main" xmlns="" id="{CD32B12D-DADB-4240-832E-4B96BAB9D1E6}"/>
              </a:ext>
            </a:extLst>
          </p:cNvPr>
          <p:cNvSpPr/>
          <p:nvPr/>
        </p:nvSpPr>
        <p:spPr>
          <a:xfrm>
            <a:off x="3923928" y="1628800"/>
            <a:ext cx="2448272" cy="504056"/>
          </a:xfrm>
          <a:prstGeom prst="frame">
            <a:avLst>
              <a:gd name="adj1" fmla="val 8232"/>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3808036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866E53-235D-0F4E-A4D1-C14F3155D4B1}"/>
              </a:ext>
            </a:extLst>
          </p:cNvPr>
          <p:cNvSpPr>
            <a:spLocks noGrp="1"/>
          </p:cNvSpPr>
          <p:nvPr>
            <p:ph type="title"/>
          </p:nvPr>
        </p:nvSpPr>
        <p:spPr>
          <a:xfrm>
            <a:off x="476409" y="371604"/>
            <a:ext cx="8229600" cy="740717"/>
          </a:xfrm>
        </p:spPr>
        <p:style>
          <a:lnRef idx="1">
            <a:schemeClr val="accent2"/>
          </a:lnRef>
          <a:fillRef idx="2">
            <a:schemeClr val="accent2"/>
          </a:fillRef>
          <a:effectRef idx="1">
            <a:schemeClr val="accent2"/>
          </a:effectRef>
          <a:fontRef idx="minor">
            <a:schemeClr val="dk1"/>
          </a:fontRef>
        </p:style>
        <p:txBody>
          <a:bodyPr/>
          <a:lstStyle/>
          <a:p>
            <a:r>
              <a:rPr lang="ko-KR" altLang="en-US" sz="2400" dirty="0"/>
              <a:t>             </a:t>
            </a:r>
            <a:r>
              <a:rPr lang="en-US" altLang="ko-KR" sz="3200" dirty="0"/>
              <a:t>&lt;</a:t>
            </a:r>
            <a:r>
              <a:rPr lang="ko-KR" altLang="en-US" sz="3200" dirty="0"/>
              <a:t>해님 달님</a:t>
            </a:r>
            <a:r>
              <a:rPr lang="en-US" altLang="ko-KR" sz="3200" dirty="0"/>
              <a:t>&gt;</a:t>
            </a:r>
            <a:r>
              <a:rPr lang="ko-KR" altLang="en-US" sz="3200" dirty="0"/>
              <a:t>      </a:t>
            </a:r>
            <a:r>
              <a:rPr lang="ko-KR" altLang="en-US" sz="2400" dirty="0" smtClean="0"/>
              <a:t>전래 동화    </a:t>
            </a:r>
            <a:r>
              <a:rPr lang="ko-KR" altLang="en-US" sz="2000" dirty="0"/>
              <a:t>영상</a:t>
            </a:r>
            <a:endParaRPr lang="en-US" sz="2000" dirty="0"/>
          </a:p>
        </p:txBody>
      </p:sp>
      <p:sp>
        <p:nvSpPr>
          <p:cNvPr id="3" name="Content Placeholder 2">
            <a:extLst>
              <a:ext uri="{FF2B5EF4-FFF2-40B4-BE49-F238E27FC236}">
                <a16:creationId xmlns:a16="http://schemas.microsoft.com/office/drawing/2014/main" xmlns="" id="{19D6820B-1914-D94B-B307-E1E373BB2142}"/>
              </a:ext>
            </a:extLst>
          </p:cNvPr>
          <p:cNvSpPr>
            <a:spLocks noGrp="1"/>
          </p:cNvSpPr>
          <p:nvPr>
            <p:ph idx="1"/>
          </p:nvPr>
        </p:nvSpPr>
        <p:spPr>
          <a:xfrm>
            <a:off x="457200" y="1340768"/>
            <a:ext cx="8229600" cy="740717"/>
          </a:xfrm>
        </p:spPr>
        <p:style>
          <a:lnRef idx="1">
            <a:schemeClr val="accent1"/>
          </a:lnRef>
          <a:fillRef idx="2">
            <a:schemeClr val="accent1"/>
          </a:fillRef>
          <a:effectRef idx="1">
            <a:schemeClr val="accent1"/>
          </a:effectRef>
          <a:fontRef idx="minor">
            <a:schemeClr val="dk1"/>
          </a:fontRef>
        </p:style>
        <p:txBody>
          <a:bodyPr anchor="ctr"/>
          <a:lstStyle/>
          <a:p>
            <a:pPr marL="0" indent="0" algn="ctr">
              <a:buNone/>
            </a:pPr>
            <a:r>
              <a:rPr lang="ko-KR" altLang="en-US" sz="2400" dirty="0">
                <a:solidFill>
                  <a:srgbClr val="009999"/>
                </a:solidFill>
                <a:hlinkClick r:id="rId2">
                  <a:extLst>
                    <a:ext uri="{A12FA001-AC4F-418D-AE19-62706E023703}">
                      <ahyp:hlinkClr xmlns:ahyp="http://schemas.microsoft.com/office/drawing/2018/hyperlinkcolor" xmlns="" val="tx"/>
                    </a:ext>
                  </a:extLst>
                </a:hlinkClick>
              </a:rPr>
              <a:t> </a:t>
            </a:r>
            <a:r>
              <a:rPr lang="en-US" sz="2400" dirty="0">
                <a:solidFill>
                  <a:schemeClr val="tx1"/>
                </a:solidFill>
                <a:hlinkClick r:id="rId3">
                  <a:extLst>
                    <a:ext uri="{A12FA001-AC4F-418D-AE19-62706E023703}">
                      <ahyp:hlinkClr xmlns:ahyp="http://schemas.microsoft.com/office/drawing/2018/hyperlinkcolor" xmlns="" val="tx"/>
                    </a:ext>
                  </a:extLst>
                </a:hlinkClick>
              </a:rPr>
              <a:t>https://www.youtube.com/watch?v=o60apGctKKQ&amp;t=59s</a:t>
            </a:r>
            <a:endParaRPr lang="en-US" sz="2400" dirty="0">
              <a:solidFill>
                <a:schemeClr val="tx1"/>
              </a:solidFill>
            </a:endParaRPr>
          </a:p>
        </p:txBody>
      </p:sp>
      <p:sp>
        <p:nvSpPr>
          <p:cNvPr id="6" name="Rounded Rectangular Callout 5">
            <a:extLst>
              <a:ext uri="{FF2B5EF4-FFF2-40B4-BE49-F238E27FC236}">
                <a16:creationId xmlns:a16="http://schemas.microsoft.com/office/drawing/2014/main" xmlns="" id="{6E146157-967E-A64B-86F2-F61740553B49}"/>
              </a:ext>
            </a:extLst>
          </p:cNvPr>
          <p:cNvSpPr/>
          <p:nvPr/>
        </p:nvSpPr>
        <p:spPr>
          <a:xfrm>
            <a:off x="6084168" y="2716462"/>
            <a:ext cx="2935025" cy="2808312"/>
          </a:xfrm>
          <a:prstGeom prst="wedgeRoundRectCallout">
            <a:avLst>
              <a:gd name="adj1" fmla="val -22189"/>
              <a:gd name="adj2" fmla="val -7367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lnSpc>
                <a:spcPct val="150000"/>
              </a:lnSpc>
            </a:pPr>
            <a:r>
              <a:rPr lang="ko-KR" altLang="en-US" sz="2000" dirty="0">
                <a:ln/>
                <a:solidFill>
                  <a:schemeClr val="accent4"/>
                </a:solidFill>
              </a:rPr>
              <a:t>위의 사이트를 눌러서 재미있는 </a:t>
            </a:r>
            <a:r>
              <a:rPr lang="ko-KR" altLang="en-US" sz="2000" dirty="0" smtClean="0">
                <a:ln/>
                <a:solidFill>
                  <a:schemeClr val="accent4"/>
                </a:solidFill>
              </a:rPr>
              <a:t>전래 동화를 들어 봅시다</a:t>
            </a:r>
            <a:r>
              <a:rPr lang="en-US" altLang="ko-KR" sz="2000" dirty="0">
                <a:ln/>
                <a:solidFill>
                  <a:schemeClr val="accent4"/>
                </a:solidFill>
              </a:rPr>
              <a:t>.</a:t>
            </a:r>
            <a:endParaRPr lang="en-US" sz="2000" dirty="0">
              <a:ln/>
              <a:solidFill>
                <a:schemeClr val="accent4"/>
              </a:solidFill>
            </a:endParaRPr>
          </a:p>
        </p:txBody>
      </p:sp>
      <p:sp>
        <p:nvSpPr>
          <p:cNvPr id="7" name="Google Shape;182;p29">
            <a:extLst>
              <a:ext uri="{FF2B5EF4-FFF2-40B4-BE49-F238E27FC236}">
                <a16:creationId xmlns:a16="http://schemas.microsoft.com/office/drawing/2014/main" xmlns="" id="{700AE629-FDC9-9640-B5E3-341FCBF5F179}"/>
              </a:ext>
            </a:extLst>
          </p:cNvPr>
          <p:cNvSpPr txBox="1"/>
          <p:nvPr/>
        </p:nvSpPr>
        <p:spPr>
          <a:xfrm>
            <a:off x="19209" y="6371970"/>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5" name="Picture 4" descr="A picture containing table, food, monitor, plate&#10;&#10;Description automatically generated">
            <a:extLst>
              <a:ext uri="{FF2B5EF4-FFF2-40B4-BE49-F238E27FC236}">
                <a16:creationId xmlns:a16="http://schemas.microsoft.com/office/drawing/2014/main" xmlns="" id="{DDEBA1AE-C710-454A-8B8C-3EB85A3BB4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2420888"/>
            <a:ext cx="5328592" cy="339946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88476321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D7579F-23D4-D344-B3C0-3736009029BD}"/>
              </a:ext>
            </a:extLst>
          </p:cNvPr>
          <p:cNvSpPr>
            <a:spLocks noGrp="1"/>
          </p:cNvSpPr>
          <p:nvPr>
            <p:ph type="title"/>
          </p:nvPr>
        </p:nvSpPr>
        <p:spPr/>
        <p:txBody>
          <a:bodyPr/>
          <a:lstStyle/>
          <a:p>
            <a:r>
              <a:rPr lang="ko-KR" altLang="en-US" sz="2800" dirty="0"/>
              <a:t>이야기해 보세요</a:t>
            </a:r>
            <a:r>
              <a:rPr lang="en-US" altLang="ko-KR" sz="2800" dirty="0"/>
              <a:t>!</a:t>
            </a:r>
            <a:r>
              <a:rPr lang="ko-KR" altLang="en-US" sz="2800" dirty="0"/>
              <a:t> </a:t>
            </a:r>
            <a:endParaRPr lang="en-US" sz="2800" dirty="0"/>
          </a:p>
        </p:txBody>
      </p:sp>
      <p:sp>
        <p:nvSpPr>
          <p:cNvPr id="4" name="Oval Callout 3">
            <a:extLst>
              <a:ext uri="{FF2B5EF4-FFF2-40B4-BE49-F238E27FC236}">
                <a16:creationId xmlns:a16="http://schemas.microsoft.com/office/drawing/2014/main" xmlns="" id="{27A75422-0850-BE48-BD22-773E267BFC38}"/>
              </a:ext>
            </a:extLst>
          </p:cNvPr>
          <p:cNvSpPr/>
          <p:nvPr/>
        </p:nvSpPr>
        <p:spPr>
          <a:xfrm>
            <a:off x="683568" y="634356"/>
            <a:ext cx="2550762" cy="2232247"/>
          </a:xfrm>
          <a:prstGeom prst="wedgeEllipseCallout">
            <a:avLst>
              <a:gd name="adj1" fmla="val 50043"/>
              <a:gd name="adj2" fmla="val 91079"/>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en-US" altLang="ko-KR" sz="2000" dirty="0"/>
              <a:t> </a:t>
            </a:r>
            <a:r>
              <a:rPr lang="ko-KR" altLang="en-US" sz="2000" dirty="0"/>
              <a:t>스마트폰이 우리에게 꼭 필요할까요</a:t>
            </a:r>
            <a:r>
              <a:rPr lang="en-US" altLang="ko-KR" sz="2000" dirty="0"/>
              <a:t>?</a:t>
            </a:r>
          </a:p>
        </p:txBody>
      </p:sp>
      <p:sp>
        <p:nvSpPr>
          <p:cNvPr id="5" name="Oval Callout 4">
            <a:extLst>
              <a:ext uri="{FF2B5EF4-FFF2-40B4-BE49-F238E27FC236}">
                <a16:creationId xmlns:a16="http://schemas.microsoft.com/office/drawing/2014/main" xmlns="" id="{F99CA9A4-80B7-924D-87DD-AD2ED27B6405}"/>
              </a:ext>
            </a:extLst>
          </p:cNvPr>
          <p:cNvSpPr/>
          <p:nvPr/>
        </p:nvSpPr>
        <p:spPr>
          <a:xfrm>
            <a:off x="5528792" y="1060344"/>
            <a:ext cx="3384376" cy="1944221"/>
          </a:xfrm>
          <a:prstGeom prst="wedgeEllipseCallout">
            <a:avLst>
              <a:gd name="adj1" fmla="val -28695"/>
              <a:gd name="adj2" fmla="val 89328"/>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ko-KR" altLang="en-US" sz="2000" dirty="0"/>
              <a:t>텔레비전에서 자주 보는 프로그램은 뭐예요</a:t>
            </a:r>
            <a:r>
              <a:rPr lang="en-US" altLang="ko-KR" sz="2000" dirty="0"/>
              <a:t>?</a:t>
            </a:r>
            <a:endParaRPr lang="en-US" sz="2000" dirty="0"/>
          </a:p>
        </p:txBody>
      </p:sp>
      <p:sp>
        <p:nvSpPr>
          <p:cNvPr id="16" name="TextBox 15">
            <a:extLst>
              <a:ext uri="{FF2B5EF4-FFF2-40B4-BE49-F238E27FC236}">
                <a16:creationId xmlns:a16="http://schemas.microsoft.com/office/drawing/2014/main" xmlns="" id="{82236D37-6397-F049-98D6-9E4A1094C369}"/>
              </a:ext>
            </a:extLst>
          </p:cNvPr>
          <p:cNvSpPr txBox="1"/>
          <p:nvPr/>
        </p:nvSpPr>
        <p:spPr>
          <a:xfrm>
            <a:off x="6228184" y="6340897"/>
            <a:ext cx="2808312" cy="246221"/>
          </a:xfrm>
          <a:prstGeom prst="rect">
            <a:avLst/>
          </a:prstGeom>
          <a:noFill/>
        </p:spPr>
        <p:txBody>
          <a:bodyPr wrap="square" rtlCol="0">
            <a:spAutoFit/>
          </a:bodyPr>
          <a:lstStyle/>
          <a:p>
            <a:r>
              <a:rPr lang="en-US" sz="1000" dirty="0">
                <a:hlinkClick r:id="rId2"/>
              </a:rPr>
              <a:t>https://kr.pixtastock.com/illustration/47584893</a:t>
            </a:r>
            <a:endParaRPr lang="en-US" sz="1000" dirty="0"/>
          </a:p>
        </p:txBody>
      </p:sp>
      <p:pic>
        <p:nvPicPr>
          <p:cNvPr id="15" name="Content Placeholder 14">
            <a:extLst>
              <a:ext uri="{FF2B5EF4-FFF2-40B4-BE49-F238E27FC236}">
                <a16:creationId xmlns:a16="http://schemas.microsoft.com/office/drawing/2014/main" xmlns="" id="{276271F0-B82C-B54B-94AA-97A7C706D4BA}"/>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a:off x="1974190" y="4013704"/>
            <a:ext cx="5195620" cy="22322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7" name="Google Shape;182;p29">
            <a:extLst>
              <a:ext uri="{FF2B5EF4-FFF2-40B4-BE49-F238E27FC236}">
                <a16:creationId xmlns:a16="http://schemas.microsoft.com/office/drawing/2014/main" xmlns="" id="{EDC7DE30-4B76-654F-AB8A-F3326375B678}"/>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328024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2D25E6-1319-8D48-AC6C-8535C5B647B5}"/>
              </a:ext>
            </a:extLst>
          </p:cNvPr>
          <p:cNvSpPr>
            <a:spLocks noGrp="1"/>
          </p:cNvSpPr>
          <p:nvPr>
            <p:ph type="title"/>
          </p:nvPr>
        </p:nvSpPr>
        <p:spPr>
          <a:xfrm>
            <a:off x="457200" y="274638"/>
            <a:ext cx="8229600" cy="850106"/>
          </a:xfrm>
        </p:spPr>
        <p:style>
          <a:lnRef idx="1">
            <a:schemeClr val="accent2"/>
          </a:lnRef>
          <a:fillRef idx="2">
            <a:schemeClr val="accent2"/>
          </a:fillRef>
          <a:effectRef idx="1">
            <a:schemeClr val="accent2"/>
          </a:effectRef>
          <a:fontRef idx="minor">
            <a:schemeClr val="dk1"/>
          </a:fontRef>
        </p:style>
        <p:txBody>
          <a:bodyPr/>
          <a:lstStyle/>
          <a:p>
            <a:r>
              <a:rPr lang="ko-KR" altLang="en-US" sz="3200" dirty="0"/>
              <a:t>        </a:t>
            </a:r>
            <a:r>
              <a:rPr lang="en-US" altLang="ko-KR" sz="3200" dirty="0"/>
              <a:t>&lt;</a:t>
            </a:r>
            <a:r>
              <a:rPr lang="ko-KR" altLang="en-US" sz="3200" dirty="0"/>
              <a:t>해님 달님</a:t>
            </a:r>
            <a:r>
              <a:rPr lang="en-US" altLang="ko-KR" sz="3200" dirty="0"/>
              <a:t>&gt;</a:t>
            </a:r>
            <a:r>
              <a:rPr lang="ko-KR" altLang="en-US" sz="3200" dirty="0"/>
              <a:t>      </a:t>
            </a:r>
            <a:r>
              <a:rPr lang="ko-KR" altLang="en-US" sz="2800" dirty="0"/>
              <a:t>쓰기 과제</a:t>
            </a:r>
            <a:endParaRPr lang="en-US" sz="2800" dirty="0"/>
          </a:p>
        </p:txBody>
      </p:sp>
      <p:sp>
        <p:nvSpPr>
          <p:cNvPr id="4" name="TextBox 3">
            <a:extLst>
              <a:ext uri="{FF2B5EF4-FFF2-40B4-BE49-F238E27FC236}">
                <a16:creationId xmlns:a16="http://schemas.microsoft.com/office/drawing/2014/main" xmlns="" id="{E00A7582-6005-8A49-89F1-5CEAC30F6A5F}"/>
              </a:ext>
            </a:extLst>
          </p:cNvPr>
          <p:cNvSpPr txBox="1"/>
          <p:nvPr/>
        </p:nvSpPr>
        <p:spPr>
          <a:xfrm>
            <a:off x="457200" y="1340768"/>
            <a:ext cx="8229600" cy="480131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5" name="Google Shape;182;p29">
            <a:extLst>
              <a:ext uri="{FF2B5EF4-FFF2-40B4-BE49-F238E27FC236}">
                <a16:creationId xmlns:a16="http://schemas.microsoft.com/office/drawing/2014/main" xmlns="" id="{4112FC89-057F-D44D-86CC-F05C20C94557}"/>
              </a:ext>
            </a:extLst>
          </p:cNvPr>
          <p:cNvSpPr txBox="1"/>
          <p:nvPr/>
        </p:nvSpPr>
        <p:spPr>
          <a:xfrm>
            <a:off x="10344" y="6345181"/>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6" name="Picture 5" descr="A picture containing room&#10;&#10;Description automatically generated">
            <a:extLst>
              <a:ext uri="{FF2B5EF4-FFF2-40B4-BE49-F238E27FC236}">
                <a16:creationId xmlns:a16="http://schemas.microsoft.com/office/drawing/2014/main" xmlns="" id="{652B1E4A-A7E6-8D44-AD6A-75B2242BD8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593" y="1740811"/>
            <a:ext cx="3648407" cy="3776421"/>
          </a:xfrm>
          <a:prstGeom prst="ellipse">
            <a:avLst/>
          </a:prstGeom>
          <a:ln>
            <a:noFill/>
          </a:ln>
          <a:effectLst>
            <a:softEdge rad="112500"/>
          </a:effectLst>
        </p:spPr>
      </p:pic>
      <p:sp>
        <p:nvSpPr>
          <p:cNvPr id="7" name="TextBox 6">
            <a:extLst>
              <a:ext uri="{FF2B5EF4-FFF2-40B4-BE49-F238E27FC236}">
                <a16:creationId xmlns:a16="http://schemas.microsoft.com/office/drawing/2014/main" xmlns="" id="{C4070352-F015-3B4D-AB1A-FDC559F48FD8}"/>
              </a:ext>
            </a:extLst>
          </p:cNvPr>
          <p:cNvSpPr txBox="1"/>
          <p:nvPr/>
        </p:nvSpPr>
        <p:spPr>
          <a:xfrm>
            <a:off x="5038393" y="1466059"/>
            <a:ext cx="3538736" cy="4616648"/>
          </a:xfrm>
          <a:prstGeom prst="rect">
            <a:avLst/>
          </a:prstGeom>
          <a:solidFill>
            <a:schemeClr val="accent6">
              <a:lumMod val="20000"/>
              <a:lumOff val="80000"/>
            </a:schemeClr>
          </a:solidFill>
        </p:spPr>
        <p:txBody>
          <a:bodyPr wrap="square" rtlCol="0">
            <a:spAutoFit/>
          </a:bodyPr>
          <a:lstStyle/>
          <a:p>
            <a:r>
              <a:rPr lang="ko-KR" altLang="en-US"/>
              <a:t>* </a:t>
            </a:r>
            <a:r>
              <a:rPr lang="ko-KR" altLang="en-US" smtClean="0"/>
              <a:t>전래 동화를 </a:t>
            </a:r>
            <a:r>
              <a:rPr lang="ko-KR" altLang="en-US" dirty="0"/>
              <a:t>듣고 다음 문장을 영어로 번역해 봅시다</a:t>
            </a:r>
            <a:r>
              <a:rPr lang="en-US" altLang="ko-KR" dirty="0"/>
              <a:t>.</a:t>
            </a:r>
          </a:p>
          <a:p>
            <a:endParaRPr lang="en-US" altLang="ko-KR" dirty="0"/>
          </a:p>
          <a:p>
            <a:pPr>
              <a:lnSpc>
                <a:spcPct val="150000"/>
              </a:lnSpc>
            </a:pPr>
            <a:r>
              <a:rPr lang="en-US" altLang="ko-KR" sz="1600" dirty="0"/>
              <a:t>1)</a:t>
            </a:r>
            <a:r>
              <a:rPr lang="ko-KR" altLang="en-US" sz="1600" dirty="0"/>
              <a:t> 엄마는 잔칫집에 갔다</a:t>
            </a:r>
            <a:r>
              <a:rPr lang="en-US" altLang="ko-KR" sz="1600" dirty="0"/>
              <a:t>.</a:t>
            </a:r>
          </a:p>
          <a:p>
            <a:pPr>
              <a:lnSpc>
                <a:spcPct val="150000"/>
              </a:lnSpc>
            </a:pPr>
            <a:r>
              <a:rPr lang="en-US" altLang="ko-KR" sz="1600" dirty="0"/>
              <a:t>2)</a:t>
            </a:r>
            <a:r>
              <a:rPr lang="ko-KR" altLang="en-US" sz="1600" dirty="0"/>
              <a:t> 호랑이 한 마리가 나타났다</a:t>
            </a:r>
            <a:r>
              <a:rPr lang="en-US" altLang="ko-KR" sz="1600" dirty="0"/>
              <a:t>.</a:t>
            </a:r>
          </a:p>
          <a:p>
            <a:pPr>
              <a:lnSpc>
                <a:spcPct val="150000"/>
              </a:lnSpc>
            </a:pPr>
            <a:r>
              <a:rPr lang="en-US" altLang="ko-KR" sz="1600" dirty="0"/>
              <a:t>3)</a:t>
            </a:r>
            <a:r>
              <a:rPr lang="ko-KR" altLang="en-US" sz="1600" dirty="0"/>
              <a:t> 오누이가 있는 집을 찾아갔다</a:t>
            </a:r>
            <a:r>
              <a:rPr lang="en-US" altLang="ko-KR" sz="1600" dirty="0"/>
              <a:t>.</a:t>
            </a:r>
          </a:p>
          <a:p>
            <a:pPr>
              <a:lnSpc>
                <a:spcPct val="150000"/>
              </a:lnSpc>
            </a:pPr>
            <a:r>
              <a:rPr lang="en-US" altLang="ko-KR" sz="1600" dirty="0"/>
              <a:t>4)</a:t>
            </a:r>
            <a:r>
              <a:rPr lang="ko-KR" altLang="en-US" sz="1600" dirty="0"/>
              <a:t> 오누이는 밖을 슬쩍 보았다</a:t>
            </a:r>
            <a:r>
              <a:rPr lang="en-US" altLang="ko-KR" sz="1600" dirty="0"/>
              <a:t>.</a:t>
            </a:r>
          </a:p>
          <a:p>
            <a:pPr>
              <a:lnSpc>
                <a:spcPct val="150000"/>
              </a:lnSpc>
            </a:pPr>
            <a:r>
              <a:rPr lang="en-US" altLang="ko-KR" sz="1600" dirty="0"/>
              <a:t>5)</a:t>
            </a:r>
            <a:r>
              <a:rPr lang="ko-KR" altLang="en-US" sz="1600" dirty="0"/>
              <a:t> 오누이는 나무 뒤에 숨었다</a:t>
            </a:r>
            <a:r>
              <a:rPr lang="en-US" altLang="ko-KR" sz="1600" dirty="0"/>
              <a:t>.</a:t>
            </a:r>
          </a:p>
          <a:p>
            <a:pPr>
              <a:lnSpc>
                <a:spcPct val="150000"/>
              </a:lnSpc>
            </a:pPr>
            <a:r>
              <a:rPr lang="en-US" altLang="ko-KR" sz="1600" dirty="0"/>
              <a:t>6)</a:t>
            </a:r>
            <a:r>
              <a:rPr lang="ko-KR" altLang="en-US" sz="1600" dirty="0"/>
              <a:t> 우물이 비친 오누이를 봤다</a:t>
            </a:r>
            <a:r>
              <a:rPr lang="en-US" altLang="ko-KR" sz="1600" dirty="0"/>
              <a:t>.</a:t>
            </a:r>
          </a:p>
          <a:p>
            <a:pPr>
              <a:lnSpc>
                <a:spcPct val="150000"/>
              </a:lnSpc>
            </a:pPr>
            <a:r>
              <a:rPr lang="en-US" altLang="ko-KR" sz="1600" dirty="0"/>
              <a:t>7)</a:t>
            </a:r>
            <a:r>
              <a:rPr lang="ko-KR" altLang="en-US" sz="1600" dirty="0"/>
              <a:t> 나뭇잎이 떨어졌다</a:t>
            </a:r>
            <a:r>
              <a:rPr lang="en-US" altLang="ko-KR" sz="1600" dirty="0"/>
              <a:t>.</a:t>
            </a:r>
          </a:p>
          <a:p>
            <a:pPr>
              <a:lnSpc>
                <a:spcPct val="150000"/>
              </a:lnSpc>
            </a:pPr>
            <a:r>
              <a:rPr lang="en-US" altLang="ko-KR" sz="1600" dirty="0"/>
              <a:t>8)</a:t>
            </a:r>
            <a:r>
              <a:rPr lang="ko-KR" altLang="en-US" sz="1600" dirty="0"/>
              <a:t> 참기름을 바르고 올라갔다</a:t>
            </a:r>
            <a:r>
              <a:rPr lang="en-US" altLang="ko-KR" sz="1600" dirty="0"/>
              <a:t>.</a:t>
            </a:r>
          </a:p>
          <a:p>
            <a:pPr>
              <a:lnSpc>
                <a:spcPct val="150000"/>
              </a:lnSpc>
            </a:pPr>
            <a:r>
              <a:rPr lang="en-US" altLang="ko-KR" sz="1600" dirty="0"/>
              <a:t>9)</a:t>
            </a:r>
            <a:r>
              <a:rPr lang="ko-KR" altLang="en-US" sz="1600" dirty="0"/>
              <a:t> 도끼로 찍고 올라갔다</a:t>
            </a:r>
            <a:r>
              <a:rPr lang="en-US" altLang="ko-KR" sz="1600" dirty="0"/>
              <a:t>.</a:t>
            </a:r>
          </a:p>
          <a:p>
            <a:pPr>
              <a:lnSpc>
                <a:spcPct val="150000"/>
              </a:lnSpc>
            </a:pPr>
            <a:r>
              <a:rPr lang="en-US" altLang="ko-KR" sz="1600" dirty="0"/>
              <a:t>10)</a:t>
            </a:r>
            <a:r>
              <a:rPr lang="ko-KR" altLang="en-US" sz="1600" dirty="0"/>
              <a:t> 하늘에서 동아줄이 내려왔다</a:t>
            </a:r>
            <a:r>
              <a:rPr lang="en-US" altLang="ko-KR" sz="1600" dirty="0"/>
              <a:t>.</a:t>
            </a:r>
          </a:p>
        </p:txBody>
      </p:sp>
    </p:spTree>
    <p:extLst>
      <p:ext uri="{BB962C8B-B14F-4D97-AF65-F5344CB8AC3E}">
        <p14:creationId xmlns:p14="http://schemas.microsoft.com/office/powerpoint/2010/main" val="242427517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xEl>
                                              <p:pRg st="10" end="1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xmlns="" id="{C27B280A-7FFF-D849-82ED-96A11F319D32}"/>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pPr>
              <a:defRPr/>
            </a:pPr>
            <a:r>
              <a:rPr kumimoji="1" lang="en-US" altLang="ko-KR" dirty="0" smtClean="0"/>
              <a:t>Quizlet </a:t>
            </a:r>
            <a:r>
              <a:rPr kumimoji="1" lang="ko-KR" altLang="en-US" dirty="0" err="1"/>
              <a:t>단어연습</a:t>
            </a:r>
            <a:r>
              <a:rPr kumimoji="1" lang="ko-KR" altLang="en-US" dirty="0"/>
              <a:t> </a:t>
            </a:r>
            <a:endParaRPr kumimoji="1" lang="x-none" altLang="en-US" dirty="0"/>
          </a:p>
        </p:txBody>
      </p:sp>
      <p:sp>
        <p:nvSpPr>
          <p:cNvPr id="3" name="내용 개체 틀 2">
            <a:extLst>
              <a:ext uri="{FF2B5EF4-FFF2-40B4-BE49-F238E27FC236}">
                <a16:creationId xmlns:a16="http://schemas.microsoft.com/office/drawing/2014/main" xmlns="" id="{F55397C6-CE29-1849-A196-B5C5F968B7FE}"/>
              </a:ext>
            </a:extLst>
          </p:cNvPr>
          <p:cNvSpPr>
            <a:spLocks noGrp="1"/>
          </p:cNvSpPr>
          <p:nvPr>
            <p:ph idx="1"/>
          </p:nvPr>
        </p:nvSpPr>
        <p:spPr>
          <a:xfrm>
            <a:off x="611560" y="2492896"/>
            <a:ext cx="8022913" cy="2046953"/>
          </a:xfrm>
        </p:spPr>
        <p:txBody>
          <a:bodyPr anchor="ctr"/>
          <a:lstStyle/>
          <a:p>
            <a:pPr marL="0" indent="0" algn="ctr">
              <a:buNone/>
              <a:defRPr/>
            </a:pPr>
            <a:r>
              <a:rPr kumimoji="1" lang="en-US" altLang="ko-KR" dirty="0"/>
              <a:t>Quizlet </a:t>
            </a:r>
            <a:r>
              <a:rPr kumimoji="1" lang="ko-KR" altLang="en-US" dirty="0" smtClean="0"/>
              <a:t>바로가기 </a:t>
            </a:r>
            <a:endParaRPr kumimoji="1" lang="en-US" altLang="ko-KR" dirty="0"/>
          </a:p>
          <a:p>
            <a:pPr marL="0" indent="0" algn="ctr">
              <a:buNone/>
              <a:defRPr/>
            </a:pPr>
            <a:r>
              <a:rPr kumimoji="1" lang="en-US" altLang="ko-KR" dirty="0"/>
              <a:t>6</a:t>
            </a:r>
            <a:r>
              <a:rPr kumimoji="1" lang="ko-KR" altLang="en-US" dirty="0"/>
              <a:t>과 </a:t>
            </a:r>
            <a:r>
              <a:rPr kumimoji="1" lang="en-US" altLang="ko-KR" dirty="0"/>
              <a:t>“</a:t>
            </a:r>
            <a:r>
              <a:rPr kumimoji="1" lang="ko-KR" altLang="en-US" dirty="0"/>
              <a:t>할머니가 매일 도서관에 </a:t>
            </a:r>
            <a:r>
              <a:rPr kumimoji="1" lang="ko-KR" altLang="en-US" dirty="0" err="1"/>
              <a:t>가신대</a:t>
            </a:r>
            <a:r>
              <a:rPr kumimoji="1" lang="en-US" altLang="ko-KR" dirty="0"/>
              <a:t>”</a:t>
            </a:r>
          </a:p>
          <a:p>
            <a:pPr marL="0" indent="0" algn="ctr">
              <a:buNone/>
              <a:defRPr/>
            </a:pPr>
            <a:r>
              <a:rPr lang="en-US" dirty="0">
                <a:hlinkClick r:id="rId2"/>
              </a:rPr>
              <a:t>http://gg.gg/i69ts </a:t>
            </a:r>
            <a:endParaRPr kumimoji="1" lang="x-none" altLang="en-US" dirty="0"/>
          </a:p>
        </p:txBody>
      </p:sp>
      <p:sp>
        <p:nvSpPr>
          <p:cNvPr id="6" name="Google Shape;182;p29">
            <a:extLst>
              <a:ext uri="{FF2B5EF4-FFF2-40B4-BE49-F238E27FC236}">
                <a16:creationId xmlns:a16="http://schemas.microsoft.com/office/drawing/2014/main" xmlns="" id="{5382B5BD-F310-3340-BD33-E7F754BA7F03}"/>
              </a:ext>
            </a:extLst>
          </p:cNvPr>
          <p:cNvSpPr txBox="1"/>
          <p:nvPr/>
        </p:nvSpPr>
        <p:spPr>
          <a:xfrm>
            <a:off x="10344" y="6345181"/>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8" name="TextBox 7">
            <a:extLst>
              <a:ext uri="{FF2B5EF4-FFF2-40B4-BE49-F238E27FC236}">
                <a16:creationId xmlns:a16="http://schemas.microsoft.com/office/drawing/2014/main" xmlns="" id="{55EF2F20-94ED-F743-84C6-B9C40C62D32E}"/>
              </a:ext>
            </a:extLst>
          </p:cNvPr>
          <p:cNvSpPr txBox="1"/>
          <p:nvPr/>
        </p:nvSpPr>
        <p:spPr>
          <a:xfrm>
            <a:off x="4283968" y="836712"/>
            <a:ext cx="288032"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055148635"/>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EE2458-8A96-0D4F-A607-40A775DB201D}"/>
              </a:ext>
            </a:extLst>
          </p:cNvPr>
          <p:cNvSpPr>
            <a:spLocks noGrp="1"/>
          </p:cNvSpPr>
          <p:nvPr>
            <p:ph type="title"/>
          </p:nvPr>
        </p:nvSpPr>
        <p:spPr>
          <a:xfrm>
            <a:off x="468635" y="260648"/>
            <a:ext cx="8229600" cy="634082"/>
          </a:xfrm>
          <a:ln>
            <a:noFill/>
          </a:ln>
        </p:spPr>
        <p:style>
          <a:lnRef idx="1">
            <a:schemeClr val="accent6"/>
          </a:lnRef>
          <a:fillRef idx="2">
            <a:schemeClr val="accent6"/>
          </a:fillRef>
          <a:effectRef idx="1">
            <a:schemeClr val="accent6"/>
          </a:effectRef>
          <a:fontRef idx="minor">
            <a:schemeClr val="dk1"/>
          </a:fontRef>
        </p:style>
        <p:txBody>
          <a:bodyPr/>
          <a:lstStyle/>
          <a:p>
            <a:r>
              <a:rPr lang="en-US" altLang="ko-KR" sz="4000" dirty="0"/>
              <a:t>    </a:t>
            </a:r>
            <a:r>
              <a:rPr lang="ko-KR" altLang="en-US" sz="4000" dirty="0"/>
              <a:t>연습문제</a:t>
            </a:r>
            <a:r>
              <a:rPr lang="ko-KR" altLang="en-US" dirty="0"/>
              <a:t> </a:t>
            </a:r>
            <a:r>
              <a:rPr lang="en-US" altLang="ko-KR" dirty="0"/>
              <a:t>  </a:t>
            </a:r>
            <a:r>
              <a:rPr lang="en-US" altLang="ko-KR" sz="3200" dirty="0"/>
              <a:t>P</a:t>
            </a:r>
            <a:r>
              <a:rPr lang="en-US" altLang="ko-KR" sz="3200" dirty="0" smtClean="0"/>
              <a:t>. 26-27 </a:t>
            </a:r>
            <a:r>
              <a:rPr lang="en-US" altLang="ko-KR" sz="2800" dirty="0"/>
              <a:t>(</a:t>
            </a:r>
            <a:r>
              <a:rPr lang="ko-KR" altLang="en-US" sz="2800" dirty="0"/>
              <a:t>숙제</a:t>
            </a:r>
            <a:r>
              <a:rPr lang="en-US" altLang="ko-KR" sz="2800" dirty="0"/>
              <a:t>)</a:t>
            </a:r>
            <a:endParaRPr lang="en-US" sz="2800" dirty="0"/>
          </a:p>
        </p:txBody>
      </p:sp>
      <p:sp>
        <p:nvSpPr>
          <p:cNvPr id="7" name="Google Shape;182;p29">
            <a:extLst>
              <a:ext uri="{FF2B5EF4-FFF2-40B4-BE49-F238E27FC236}">
                <a16:creationId xmlns:a16="http://schemas.microsoft.com/office/drawing/2014/main" xmlns="" id="{4526525B-5DB5-E348-85FD-08ECB6EACE6B}"/>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5" name="Picture 4" descr="A close up of text on a white background&#10;&#10;Description automatically generated">
            <a:extLst>
              <a:ext uri="{FF2B5EF4-FFF2-40B4-BE49-F238E27FC236}">
                <a16:creationId xmlns:a16="http://schemas.microsoft.com/office/drawing/2014/main" xmlns="" id="{791398AD-9DA8-6A48-B766-D22313B04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984" y="955092"/>
            <a:ext cx="8351837" cy="5313432"/>
          </a:xfrm>
          <a:prstGeom prst="rect">
            <a:avLst/>
          </a:prstGeom>
        </p:spPr>
      </p:pic>
      <p:sp>
        <p:nvSpPr>
          <p:cNvPr id="8" name="Oval 7"/>
          <p:cNvSpPr/>
          <p:nvPr/>
        </p:nvSpPr>
        <p:spPr>
          <a:xfrm>
            <a:off x="1782455" y="3711972"/>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898755" y="4801294"/>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780965" y="5881608"/>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637230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xmlns="" id="{060B9DAC-B95E-2F49-941E-134C4C3F94E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332656"/>
            <a:ext cx="8229600" cy="5730690"/>
          </a:xfrm>
        </p:spPr>
      </p:pic>
      <p:sp>
        <p:nvSpPr>
          <p:cNvPr id="9" name="Oval 8"/>
          <p:cNvSpPr/>
          <p:nvPr/>
        </p:nvSpPr>
        <p:spPr>
          <a:xfrm>
            <a:off x="3291433" y="1243559"/>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286182" y="3220242"/>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483674" y="4746485"/>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907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2;p29">
            <a:extLst>
              <a:ext uri="{FF2B5EF4-FFF2-40B4-BE49-F238E27FC236}">
                <a16:creationId xmlns:a16="http://schemas.microsoft.com/office/drawing/2014/main" xmlns="" id="{45C3FD8C-07FA-3C4C-A6BD-A7C6E05BB23B}"/>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3" name="Picture 2" descr="A close up of a piece of paper&#10;&#10;Description automatically generated">
            <a:extLst>
              <a:ext uri="{FF2B5EF4-FFF2-40B4-BE49-F238E27FC236}">
                <a16:creationId xmlns:a16="http://schemas.microsoft.com/office/drawing/2014/main" xmlns="" id="{6CE044A4-3777-7241-9B02-723F34EDF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176559"/>
            <a:ext cx="8712968" cy="6168351"/>
          </a:xfrm>
          <a:prstGeom prst="rect">
            <a:avLst/>
          </a:prstGeom>
        </p:spPr>
      </p:pic>
      <p:sp>
        <p:nvSpPr>
          <p:cNvPr id="7" name="Oval 6"/>
          <p:cNvSpPr/>
          <p:nvPr/>
        </p:nvSpPr>
        <p:spPr>
          <a:xfrm>
            <a:off x="1354532" y="2198491"/>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353780" y="3607620"/>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420523" y="5341060"/>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43204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creenshot of a cell phone&#10;&#10;Description automatically generated">
            <a:extLst>
              <a:ext uri="{FF2B5EF4-FFF2-40B4-BE49-F238E27FC236}">
                <a16:creationId xmlns:a16="http://schemas.microsoft.com/office/drawing/2014/main" xmlns="" id="{F5BF600D-B3D6-0544-9122-F00D91E9C9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289126"/>
            <a:ext cx="8407232" cy="6009531"/>
          </a:xfrm>
        </p:spPr>
      </p:pic>
      <p:sp>
        <p:nvSpPr>
          <p:cNvPr id="4" name="Google Shape;182;p29">
            <a:extLst>
              <a:ext uri="{FF2B5EF4-FFF2-40B4-BE49-F238E27FC236}">
                <a16:creationId xmlns:a16="http://schemas.microsoft.com/office/drawing/2014/main" xmlns="" id="{21D89691-1F1F-B045-B115-3BF282D26355}"/>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7" name="Oval 6"/>
          <p:cNvSpPr/>
          <p:nvPr/>
        </p:nvSpPr>
        <p:spPr>
          <a:xfrm>
            <a:off x="1291474" y="4207458"/>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096991" y="5661629"/>
            <a:ext cx="288032"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744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4CD88B-1B8B-5143-983D-6D4E8C254F0C}"/>
              </a:ext>
            </a:extLst>
          </p:cNvPr>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en-US" dirty="0" err="1" smtClean="0"/>
              <a:t>Flipgrid</a:t>
            </a:r>
            <a:r>
              <a:rPr lang="ko-KR" altLang="en-US" sz="3200" dirty="0" smtClean="0"/>
              <a:t>에서 </a:t>
            </a:r>
            <a:r>
              <a:rPr lang="ko-KR" altLang="en-US" sz="3200" dirty="0"/>
              <a:t>영상 녹화하기</a:t>
            </a:r>
            <a:endParaRPr lang="en-US" sz="3200" dirty="0"/>
          </a:p>
        </p:txBody>
      </p:sp>
      <p:sp>
        <p:nvSpPr>
          <p:cNvPr id="3" name="Content Placeholder 2">
            <a:extLst>
              <a:ext uri="{FF2B5EF4-FFF2-40B4-BE49-F238E27FC236}">
                <a16:creationId xmlns:a16="http://schemas.microsoft.com/office/drawing/2014/main" xmlns="" id="{48AFF83A-A9B4-9746-BA29-9ECACFC7D09B}"/>
              </a:ext>
            </a:extLst>
          </p:cNvPr>
          <p:cNvSpPr>
            <a:spLocks noGrp="1"/>
          </p:cNvSpPr>
          <p:nvPr>
            <p:ph idx="1"/>
          </p:nvPr>
        </p:nvSpPr>
        <p:spPr>
          <a:xfrm>
            <a:off x="457200" y="1600207"/>
            <a:ext cx="8229600" cy="2548874"/>
          </a:xfrm>
          <a:solidFill>
            <a:schemeClr val="accent5">
              <a:lumMod val="90000"/>
            </a:schemeClr>
          </a:solidFill>
        </p:spPr>
        <p:style>
          <a:lnRef idx="3">
            <a:schemeClr val="lt1"/>
          </a:lnRef>
          <a:fillRef idx="1">
            <a:schemeClr val="accent5"/>
          </a:fillRef>
          <a:effectRef idx="1">
            <a:schemeClr val="accent5"/>
          </a:effectRef>
          <a:fontRef idx="minor">
            <a:schemeClr val="lt1"/>
          </a:fontRef>
        </p:style>
        <p:txBody>
          <a:bodyPr/>
          <a:lstStyle/>
          <a:p>
            <a:r>
              <a:rPr lang="en-US" sz="2400" dirty="0" err="1" smtClean="0">
                <a:solidFill>
                  <a:schemeClr val="tx1"/>
                </a:solidFill>
              </a:rPr>
              <a:t>Flipgrid</a:t>
            </a:r>
            <a:r>
              <a:rPr lang="ko-KR" altLang="en-US" sz="2400" dirty="0" smtClean="0">
                <a:solidFill>
                  <a:schemeClr val="tx1"/>
                </a:solidFill>
              </a:rPr>
              <a:t>에서 </a:t>
            </a:r>
            <a:r>
              <a:rPr lang="ko-KR" altLang="en-US" sz="2400" dirty="0">
                <a:solidFill>
                  <a:schemeClr val="tx1"/>
                </a:solidFill>
              </a:rPr>
              <a:t>교사가 영상 녹화를 해서 과제를 남기고 학생들이 과제를 영상으로 제출하기</a:t>
            </a:r>
            <a:endParaRPr lang="en-US" altLang="ko-KR" sz="2400" dirty="0">
              <a:solidFill>
                <a:schemeClr val="tx1"/>
              </a:solidFill>
            </a:endParaRPr>
          </a:p>
          <a:p>
            <a:r>
              <a:rPr lang="ko-KR" altLang="en-US" sz="2400" dirty="0">
                <a:solidFill>
                  <a:schemeClr val="tx1"/>
                </a:solidFill>
              </a:rPr>
              <a:t>교사</a:t>
            </a:r>
            <a:r>
              <a:rPr lang="en-US" altLang="ko-KR" sz="2400" dirty="0">
                <a:solidFill>
                  <a:schemeClr val="tx1"/>
                </a:solidFill>
              </a:rPr>
              <a:t>:</a:t>
            </a:r>
            <a:r>
              <a:rPr lang="ko-KR" altLang="en-US" sz="2400" dirty="0">
                <a:solidFill>
                  <a:schemeClr val="tx1"/>
                </a:solidFill>
              </a:rPr>
              <a:t> </a:t>
            </a:r>
            <a:r>
              <a:rPr lang="en-US" sz="2400" dirty="0" smtClean="0">
                <a:solidFill>
                  <a:schemeClr val="tx1"/>
                </a:solidFill>
              </a:rPr>
              <a:t>Flipgrid.com</a:t>
            </a:r>
            <a:r>
              <a:rPr lang="ko-KR" altLang="en-US" sz="2400" dirty="0" smtClean="0">
                <a:solidFill>
                  <a:schemeClr val="tx1"/>
                </a:solidFill>
              </a:rPr>
              <a:t>으로 </a:t>
            </a:r>
            <a:r>
              <a:rPr lang="ko-KR" altLang="en-US" sz="2400" dirty="0">
                <a:solidFill>
                  <a:schemeClr val="tx1"/>
                </a:solidFill>
              </a:rPr>
              <a:t>들어가 </a:t>
            </a:r>
            <a:r>
              <a:rPr lang="en-US" sz="2400" dirty="0">
                <a:solidFill>
                  <a:schemeClr val="tx1"/>
                </a:solidFill>
              </a:rPr>
              <a:t>sign </a:t>
            </a:r>
            <a:r>
              <a:rPr lang="en-US" sz="2400" dirty="0" smtClean="0">
                <a:solidFill>
                  <a:schemeClr val="tx1"/>
                </a:solidFill>
              </a:rPr>
              <a:t>up</a:t>
            </a:r>
            <a:r>
              <a:rPr lang="ko-KR" altLang="en-US" sz="2400" dirty="0" smtClean="0">
                <a:solidFill>
                  <a:schemeClr val="tx1"/>
                </a:solidFill>
              </a:rPr>
              <a:t>을 </a:t>
            </a:r>
            <a:r>
              <a:rPr lang="ko-KR" altLang="en-US" sz="2400" dirty="0">
                <a:solidFill>
                  <a:schemeClr val="tx1"/>
                </a:solidFill>
              </a:rPr>
              <a:t>하고 반을 새로 만들어 자유롭게 사용하면 됨 </a:t>
            </a:r>
            <a:r>
              <a:rPr lang="en-US" altLang="ko-KR" sz="2400" dirty="0">
                <a:solidFill>
                  <a:schemeClr val="tx1"/>
                </a:solidFill>
              </a:rPr>
              <a:t>(</a:t>
            </a:r>
            <a:r>
              <a:rPr lang="ko-KR" altLang="en-US" sz="2400" dirty="0">
                <a:solidFill>
                  <a:schemeClr val="tx1"/>
                </a:solidFill>
              </a:rPr>
              <a:t>무료 사이트</a:t>
            </a:r>
            <a:r>
              <a:rPr lang="en-US" altLang="ko-KR" sz="2400" dirty="0">
                <a:solidFill>
                  <a:schemeClr val="tx1"/>
                </a:solidFill>
              </a:rPr>
              <a:t>).</a:t>
            </a:r>
          </a:p>
          <a:p>
            <a:r>
              <a:rPr lang="ko-KR" altLang="en-US" sz="2400" dirty="0">
                <a:solidFill>
                  <a:schemeClr val="tx1"/>
                </a:solidFill>
              </a:rPr>
              <a:t>학생</a:t>
            </a:r>
            <a:r>
              <a:rPr lang="en-US" altLang="ko-KR" sz="2400" dirty="0">
                <a:solidFill>
                  <a:schemeClr val="tx1"/>
                </a:solidFill>
              </a:rPr>
              <a:t>:</a:t>
            </a:r>
            <a:r>
              <a:rPr lang="ko-KR" altLang="en-US" sz="2400" dirty="0">
                <a:solidFill>
                  <a:schemeClr val="tx1"/>
                </a:solidFill>
              </a:rPr>
              <a:t> 오늘의 과제 </a:t>
            </a:r>
            <a:r>
              <a:rPr lang="en-US" altLang="ko-KR" sz="2400" dirty="0">
                <a:solidFill>
                  <a:schemeClr val="tx1"/>
                </a:solidFill>
              </a:rPr>
              <a:t>–</a:t>
            </a:r>
            <a:r>
              <a:rPr lang="ko-KR" altLang="en-US" sz="2400" dirty="0">
                <a:solidFill>
                  <a:schemeClr val="tx1"/>
                </a:solidFill>
              </a:rPr>
              <a:t> </a:t>
            </a:r>
            <a:r>
              <a:rPr lang="en-US" altLang="ko-KR" sz="2400" dirty="0">
                <a:solidFill>
                  <a:schemeClr val="tx1"/>
                </a:solidFill>
              </a:rPr>
              <a:t>“</a:t>
            </a:r>
            <a:r>
              <a:rPr lang="ko-KR" altLang="en-US" sz="2400" dirty="0">
                <a:solidFill>
                  <a:schemeClr val="tx1"/>
                </a:solidFill>
              </a:rPr>
              <a:t>스마트폰 사용에 대한 나의 생각</a:t>
            </a:r>
            <a:r>
              <a:rPr lang="en-US" altLang="ko-KR" sz="2400" dirty="0">
                <a:solidFill>
                  <a:schemeClr val="tx1"/>
                </a:solidFill>
              </a:rPr>
              <a:t>”</a:t>
            </a:r>
            <a:r>
              <a:rPr lang="ko-KR" altLang="en-US" sz="2400" dirty="0">
                <a:solidFill>
                  <a:schemeClr val="tx1"/>
                </a:solidFill>
              </a:rPr>
              <a:t> 이야기 하기 </a:t>
            </a:r>
            <a:r>
              <a:rPr lang="en-US" altLang="ko-KR" sz="2400" dirty="0">
                <a:solidFill>
                  <a:schemeClr val="tx1"/>
                </a:solidFill>
              </a:rPr>
              <a:t>(</a:t>
            </a:r>
            <a:r>
              <a:rPr lang="ko-KR" altLang="en-US" sz="2400" dirty="0">
                <a:solidFill>
                  <a:schemeClr val="tx1"/>
                </a:solidFill>
              </a:rPr>
              <a:t>스마트폰의 올바른 사용 방법</a:t>
            </a:r>
            <a:r>
              <a:rPr lang="en-US" altLang="ko-KR" sz="2400" dirty="0">
                <a:solidFill>
                  <a:schemeClr val="tx1"/>
                </a:solidFill>
              </a:rPr>
              <a:t>)</a:t>
            </a:r>
            <a:r>
              <a:rPr lang="en-US" sz="2400" dirty="0">
                <a:solidFill>
                  <a:schemeClr val="tx1"/>
                </a:solidFill>
                <a:hlinkClick r:id="rId2" tooltip="Flipgrid | ebc44cbe">
                  <a:extLst>
                    <a:ext uri="{A12FA001-AC4F-418D-AE19-62706E023703}">
                      <ahyp:hlinkClr xmlns:ahyp="http://schemas.microsoft.com/office/drawing/2018/hyperlinkcolor" xmlns="" val="tx"/>
                    </a:ext>
                  </a:extLst>
                </a:hlinkClick>
              </a:rPr>
              <a:t/>
            </a:r>
            <a:br>
              <a:rPr lang="en-US" sz="2400" dirty="0">
                <a:solidFill>
                  <a:schemeClr val="tx1"/>
                </a:solidFill>
                <a:hlinkClick r:id="rId2" tooltip="Flipgrid | ebc44cbe">
                  <a:extLst>
                    <a:ext uri="{A12FA001-AC4F-418D-AE19-62706E023703}">
                      <ahyp:hlinkClr xmlns:ahyp="http://schemas.microsoft.com/office/drawing/2018/hyperlinkcolor" xmlns="" val="tx"/>
                    </a:ext>
                  </a:extLst>
                </a:hlinkClick>
              </a:rPr>
            </a:br>
            <a:endParaRPr lang="en-US" sz="2400" dirty="0">
              <a:solidFill>
                <a:schemeClr val="tx1"/>
              </a:solidFill>
            </a:endParaRPr>
          </a:p>
          <a:p>
            <a:pPr lvl="3"/>
            <a:endParaRPr lang="en-US" dirty="0"/>
          </a:p>
        </p:txBody>
      </p:sp>
      <p:pic>
        <p:nvPicPr>
          <p:cNvPr id="6" name="Picture 5" descr="A screenshot of a cell phone&#10;&#10;Description automatically generated">
            <a:extLst>
              <a:ext uri="{FF2B5EF4-FFF2-40B4-BE49-F238E27FC236}">
                <a16:creationId xmlns:a16="http://schemas.microsoft.com/office/drawing/2014/main" xmlns="" id="{21781D23-4212-AD45-AA90-CB95FA4BF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147810"/>
            <a:ext cx="8242100" cy="2180010"/>
          </a:xfrm>
          <a:prstGeom prst="rect">
            <a:avLst/>
          </a:prstGeom>
        </p:spPr>
      </p:pic>
      <p:sp>
        <p:nvSpPr>
          <p:cNvPr id="7" name="Google Shape;182;p29">
            <a:extLst>
              <a:ext uri="{FF2B5EF4-FFF2-40B4-BE49-F238E27FC236}">
                <a16:creationId xmlns:a16="http://schemas.microsoft.com/office/drawing/2014/main" xmlns="" id="{5F62B90F-C7F9-7D46-A2DE-D44FA6465135}"/>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33471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xmlns="" id="{62E06BE0-6F75-4949-8A2D-9B5908408CE9}"/>
              </a:ext>
            </a:extLst>
          </p:cNvPr>
          <p:cNvSpPr>
            <a:spLocks noGrp="1"/>
          </p:cNvSpPr>
          <p:nvPr>
            <p:ph type="title"/>
          </p:nvPr>
        </p:nvSpPr>
        <p:spPr>
          <a:solidFill>
            <a:srgbClr val="00B0F0"/>
          </a:solidFill>
          <a:ln>
            <a:noFill/>
          </a:ln>
        </p:spPr>
        <p:txBody>
          <a:bodyPr/>
          <a:lstStyle/>
          <a:p>
            <a:pPr>
              <a:defRPr/>
            </a:pPr>
            <a:r>
              <a:rPr kumimoji="1" lang="x-none" altLang="en-US" dirty="0"/>
              <a:t>오늘의</a:t>
            </a:r>
            <a:r>
              <a:rPr kumimoji="1" lang="ko-KR" altLang="en-US" dirty="0"/>
              <a:t> </a:t>
            </a:r>
            <a:r>
              <a:rPr kumimoji="1" lang="x-none" altLang="en-US" dirty="0"/>
              <a:t>숙제</a:t>
            </a:r>
          </a:p>
        </p:txBody>
      </p:sp>
      <p:sp>
        <p:nvSpPr>
          <p:cNvPr id="3" name="내용 개체 틀 2">
            <a:extLst>
              <a:ext uri="{FF2B5EF4-FFF2-40B4-BE49-F238E27FC236}">
                <a16:creationId xmlns:a16="http://schemas.microsoft.com/office/drawing/2014/main" xmlns="" id="{72C897D7-421F-C645-AD1B-3B11287D528D}"/>
              </a:ext>
            </a:extLst>
          </p:cNvPr>
          <p:cNvSpPr>
            <a:spLocks noGrp="1"/>
          </p:cNvSpPr>
          <p:nvPr>
            <p:ph idx="1"/>
          </p:nvPr>
        </p:nvSpPr>
        <p:spPr>
          <a:xfrm>
            <a:off x="467544" y="1417644"/>
            <a:ext cx="8229600" cy="4747665"/>
          </a:xfrm>
        </p:spPr>
        <p:txBody>
          <a:bodyPr/>
          <a:lstStyle/>
          <a:p>
            <a:pPr marL="0" indent="0">
              <a:spcBef>
                <a:spcPts val="600"/>
              </a:spcBef>
              <a:spcAft>
                <a:spcPts val="600"/>
              </a:spcAft>
              <a:buNone/>
              <a:defRPr/>
            </a:pPr>
            <a:r>
              <a:rPr lang="en-US" altLang="ko-KR" sz="2200" dirty="0"/>
              <a:t>1.</a:t>
            </a:r>
            <a:r>
              <a:rPr lang="ko-KR" altLang="en-US" sz="2200" dirty="0"/>
              <a:t> </a:t>
            </a:r>
            <a:r>
              <a:rPr lang="x-none" altLang="en-US" sz="2200" dirty="0"/>
              <a:t>오늘의</a:t>
            </a:r>
            <a:r>
              <a:rPr lang="ko-KR" altLang="en-US" sz="2200" dirty="0"/>
              <a:t> </a:t>
            </a:r>
            <a:r>
              <a:rPr lang="en-US" altLang="ko-KR" sz="2200" dirty="0"/>
              <a:t>6</a:t>
            </a:r>
            <a:r>
              <a:rPr lang="ko-KR" altLang="en-US" sz="2200" dirty="0"/>
              <a:t>과 문법 </a:t>
            </a:r>
            <a:r>
              <a:rPr lang="en-US" altLang="x-none" sz="2200" dirty="0"/>
              <a:t>PPT </a:t>
            </a:r>
            <a:r>
              <a:rPr lang="x-none" altLang="x-none" sz="2200" dirty="0"/>
              <a:t>복습</a:t>
            </a:r>
            <a:r>
              <a:rPr lang="x-none" altLang="en-US" sz="2200" dirty="0"/>
              <a:t>하기</a:t>
            </a:r>
            <a:endParaRPr lang="x-none" altLang="x-none" sz="2200" dirty="0"/>
          </a:p>
          <a:p>
            <a:pPr marL="0" indent="0">
              <a:spcBef>
                <a:spcPts val="600"/>
              </a:spcBef>
              <a:spcAft>
                <a:spcPts val="600"/>
              </a:spcAft>
              <a:buNone/>
              <a:defRPr/>
            </a:pPr>
            <a:r>
              <a:rPr lang="ko-KR" altLang="en-US" sz="2200" dirty="0"/>
              <a:t>    </a:t>
            </a:r>
            <a:r>
              <a:rPr lang="en-US" altLang="ko-KR" sz="2200" dirty="0"/>
              <a:t>‘</a:t>
            </a:r>
            <a:r>
              <a:rPr lang="ko-KR" altLang="en-US" sz="2200" dirty="0"/>
              <a:t>괴물 스마트폰이 무서워</a:t>
            </a:r>
            <a:r>
              <a:rPr lang="en-US" altLang="ko-KR" sz="2200" dirty="0"/>
              <a:t>’</a:t>
            </a:r>
            <a:r>
              <a:rPr lang="ko-KR" altLang="en-US" sz="2200" dirty="0"/>
              <a:t> 영상 </a:t>
            </a:r>
            <a:r>
              <a:rPr lang="x-none" altLang="x-none" sz="2200" dirty="0"/>
              <a:t>질문에 답하기</a:t>
            </a:r>
            <a:endParaRPr lang="en-US" altLang="x-none" sz="2200" dirty="0"/>
          </a:p>
          <a:p>
            <a:pPr marL="0" indent="0">
              <a:spcBef>
                <a:spcPts val="600"/>
              </a:spcBef>
              <a:spcAft>
                <a:spcPts val="600"/>
              </a:spcAft>
              <a:buNone/>
              <a:defRPr/>
            </a:pPr>
            <a:r>
              <a:rPr lang="ko-KR" altLang="en-US" sz="2200" dirty="0"/>
              <a:t>    </a:t>
            </a:r>
            <a:r>
              <a:rPr lang="en-US" altLang="ko-KR" sz="2200" dirty="0" smtClean="0"/>
              <a:t>‘</a:t>
            </a:r>
            <a:r>
              <a:rPr lang="ko-KR" altLang="en-US" sz="2200" dirty="0" smtClean="0"/>
              <a:t>스마트폰 </a:t>
            </a:r>
            <a:r>
              <a:rPr lang="ko-KR" altLang="en-US" sz="2200" dirty="0"/>
              <a:t>사용</a:t>
            </a:r>
            <a:r>
              <a:rPr lang="en-US" altLang="ko-KR" sz="2200" dirty="0"/>
              <a:t>’</a:t>
            </a:r>
            <a:r>
              <a:rPr lang="ko-KR" altLang="en-US" sz="2200" dirty="0"/>
              <a:t> 주제로 글쓰기 </a:t>
            </a:r>
            <a:r>
              <a:rPr lang="en-US" altLang="ko-KR" sz="2200" dirty="0" smtClean="0"/>
              <a:t>(P. 58)</a:t>
            </a:r>
            <a:endParaRPr lang="x-none" altLang="x-none" sz="2200" dirty="0"/>
          </a:p>
          <a:p>
            <a:pPr marL="0" indent="0">
              <a:spcBef>
                <a:spcPts val="600"/>
              </a:spcBef>
              <a:spcAft>
                <a:spcPts val="600"/>
              </a:spcAft>
              <a:buNone/>
              <a:defRPr/>
            </a:pPr>
            <a:r>
              <a:rPr lang="en-US" altLang="ko-KR" sz="2200" dirty="0"/>
              <a:t>2.</a:t>
            </a:r>
            <a:r>
              <a:rPr lang="ko-KR" altLang="en-US" sz="2200" dirty="0"/>
              <a:t> </a:t>
            </a:r>
            <a:r>
              <a:rPr lang="en-US" altLang="ko-KR" sz="2200" dirty="0" smtClean="0"/>
              <a:t>Quizlet</a:t>
            </a:r>
            <a:r>
              <a:rPr lang="ko-KR" altLang="en-US" sz="2200" dirty="0" smtClean="0"/>
              <a:t>으로 </a:t>
            </a:r>
            <a:r>
              <a:rPr lang="ko-KR" altLang="en-US" sz="2200" dirty="0"/>
              <a:t>단어 공부하기</a:t>
            </a:r>
            <a:endParaRPr lang="en-US" altLang="ko-KR" sz="2200" dirty="0"/>
          </a:p>
          <a:p>
            <a:pPr marL="0" indent="0">
              <a:spcBef>
                <a:spcPts val="600"/>
              </a:spcBef>
              <a:spcAft>
                <a:spcPts val="600"/>
              </a:spcAft>
              <a:buNone/>
              <a:defRPr/>
            </a:pPr>
            <a:r>
              <a:rPr lang="en-US" altLang="ko-KR" sz="2200" dirty="0"/>
              <a:t>   </a:t>
            </a:r>
            <a:r>
              <a:rPr lang="en-US" sz="2200" dirty="0">
                <a:hlinkClick r:id="rId2">
                  <a:extLst>
                    <a:ext uri="{A12FA001-AC4F-418D-AE19-62706E023703}">
                      <ahyp:hlinkClr xmlns:ahyp="http://schemas.microsoft.com/office/drawing/2018/hyperlinkcolor" xmlns="" val="tx"/>
                    </a:ext>
                  </a:extLst>
                </a:hlinkClick>
              </a:rPr>
              <a:t>http://gg.gg/i69ts </a:t>
            </a:r>
            <a:endParaRPr lang="en-US" altLang="ko-KR" sz="2200" dirty="0"/>
          </a:p>
          <a:p>
            <a:pPr marL="0" indent="0">
              <a:spcBef>
                <a:spcPts val="600"/>
              </a:spcBef>
              <a:spcAft>
                <a:spcPts val="600"/>
              </a:spcAft>
              <a:buNone/>
              <a:defRPr/>
            </a:pPr>
            <a:r>
              <a:rPr lang="en-US" altLang="ko-KR" sz="2200" dirty="0"/>
              <a:t>3.</a:t>
            </a:r>
            <a:r>
              <a:rPr lang="ko-KR" altLang="en-US" sz="2200" dirty="0"/>
              <a:t> </a:t>
            </a:r>
            <a:r>
              <a:rPr lang="en-US" altLang="ko-KR" sz="2200" dirty="0"/>
              <a:t>Workbook P.</a:t>
            </a:r>
            <a:r>
              <a:rPr lang="ko-KR" altLang="en-US" sz="2200" dirty="0"/>
              <a:t> </a:t>
            </a:r>
            <a:r>
              <a:rPr lang="en-US" altLang="ko-KR" sz="2200" dirty="0"/>
              <a:t>26-27</a:t>
            </a:r>
            <a:r>
              <a:rPr lang="ko-KR" altLang="en-US" sz="2200" dirty="0"/>
              <a:t> 문제 풀기 </a:t>
            </a:r>
            <a:r>
              <a:rPr lang="en-US" altLang="ko-KR" sz="2200" dirty="0"/>
              <a:t>(6</a:t>
            </a:r>
            <a:r>
              <a:rPr lang="ko-KR" altLang="en-US" sz="2200" dirty="0"/>
              <a:t>과</a:t>
            </a:r>
            <a:r>
              <a:rPr lang="en-US" altLang="ko-KR" sz="2200" dirty="0"/>
              <a:t>)</a:t>
            </a:r>
            <a:endParaRPr lang="x-none" altLang="x-none" sz="2200" dirty="0"/>
          </a:p>
          <a:p>
            <a:pPr marL="0" indent="0">
              <a:spcBef>
                <a:spcPts val="600"/>
              </a:spcBef>
              <a:spcAft>
                <a:spcPts val="600"/>
              </a:spcAft>
              <a:buNone/>
              <a:defRPr/>
            </a:pPr>
            <a:r>
              <a:rPr lang="en-US" altLang="ko-KR" sz="2200" dirty="0"/>
              <a:t>4</a:t>
            </a:r>
            <a:r>
              <a:rPr lang="en-US" altLang="x-none" sz="2200" dirty="0"/>
              <a:t>. </a:t>
            </a:r>
            <a:r>
              <a:rPr lang="ko-KR" altLang="en-US" sz="2200" dirty="0"/>
              <a:t>전래동화 </a:t>
            </a:r>
            <a:r>
              <a:rPr lang="en-US" altLang="ko-KR" sz="2200" dirty="0"/>
              <a:t>&lt;</a:t>
            </a:r>
            <a:r>
              <a:rPr lang="ko-KR" altLang="en-US" sz="2200" dirty="0"/>
              <a:t>해님 달님</a:t>
            </a:r>
            <a:r>
              <a:rPr lang="en-US" altLang="ko-KR" sz="2200" dirty="0"/>
              <a:t>&gt;</a:t>
            </a:r>
            <a:r>
              <a:rPr lang="ko-KR" altLang="en-US" sz="2200" dirty="0"/>
              <a:t> 쓰기 </a:t>
            </a:r>
            <a:r>
              <a:rPr lang="ko-KR" altLang="en-US" sz="2200" dirty="0" smtClean="0"/>
              <a:t>과제</a:t>
            </a:r>
            <a:endParaRPr lang="en-US" altLang="ko-KR" sz="2200" dirty="0" smtClean="0"/>
          </a:p>
          <a:p>
            <a:pPr marL="0" indent="0">
              <a:spcBef>
                <a:spcPts val="600"/>
              </a:spcBef>
              <a:spcAft>
                <a:spcPts val="600"/>
              </a:spcAft>
              <a:buNone/>
              <a:defRPr/>
            </a:pPr>
            <a:r>
              <a:rPr lang="en-US" altLang="ko-KR" sz="2000" dirty="0"/>
              <a:t>5.</a:t>
            </a:r>
            <a:r>
              <a:rPr lang="ko-KR" altLang="en-US" sz="2000" dirty="0"/>
              <a:t> </a:t>
            </a:r>
            <a:r>
              <a:rPr lang="en-US" altLang="ko-KR" sz="2000" dirty="0" err="1"/>
              <a:t>Flipgrid</a:t>
            </a:r>
            <a:r>
              <a:rPr lang="en-US" altLang="ko-KR" sz="2000" dirty="0"/>
              <a:t> </a:t>
            </a:r>
            <a:r>
              <a:rPr lang="ko-KR" altLang="en-US" sz="2000" dirty="0"/>
              <a:t>에서 말하기 영상 녹화 하기</a:t>
            </a:r>
            <a:endParaRPr lang="en-US" altLang="ko-KR" sz="2000" dirty="0"/>
          </a:p>
          <a:p>
            <a:pPr marL="0" indent="0">
              <a:spcBef>
                <a:spcPts val="600"/>
              </a:spcBef>
              <a:spcAft>
                <a:spcPts val="600"/>
              </a:spcAft>
              <a:buNone/>
              <a:defRPr/>
            </a:pPr>
            <a:r>
              <a:rPr lang="en-US" altLang="ko-KR" sz="2200" dirty="0" smtClean="0"/>
              <a:t>6.</a:t>
            </a:r>
            <a:r>
              <a:rPr lang="ko-KR" altLang="en-US" sz="2200" dirty="0" smtClean="0"/>
              <a:t> </a:t>
            </a:r>
            <a:r>
              <a:rPr lang="x-none" altLang="x-none" sz="2200" dirty="0"/>
              <a:t>일기</a:t>
            </a:r>
            <a:r>
              <a:rPr lang="en-US" altLang="x-none" sz="2200" dirty="0"/>
              <a:t> 1</a:t>
            </a:r>
            <a:r>
              <a:rPr lang="x-none" altLang="x-none" sz="2200" dirty="0"/>
              <a:t>주일</a:t>
            </a:r>
            <a:r>
              <a:rPr lang="en-US" altLang="x-none" sz="2200" dirty="0"/>
              <a:t> 1</a:t>
            </a:r>
            <a:r>
              <a:rPr lang="x-none" altLang="x-none" sz="2200" dirty="0" smtClean="0"/>
              <a:t>회</a:t>
            </a:r>
            <a:r>
              <a:rPr lang="en-US" altLang="x-none" sz="2200" dirty="0" smtClean="0"/>
              <a:t> </a:t>
            </a:r>
            <a:r>
              <a:rPr lang="x-none" altLang="x-none" sz="2200" dirty="0" smtClean="0"/>
              <a:t>이상 </a:t>
            </a:r>
            <a:r>
              <a:rPr lang="x-none" altLang="en-US" sz="2200" dirty="0"/>
              <a:t>쓰기</a:t>
            </a:r>
            <a:endParaRPr lang="x-none" altLang="x-none" sz="2200" dirty="0"/>
          </a:p>
          <a:p>
            <a:pPr marL="0" indent="0">
              <a:spcBef>
                <a:spcPts val="600"/>
              </a:spcBef>
              <a:spcAft>
                <a:spcPts val="600"/>
              </a:spcAft>
              <a:buNone/>
              <a:defRPr/>
            </a:pPr>
            <a:r>
              <a:rPr lang="en-US" altLang="ko-KR" sz="2200" dirty="0"/>
              <a:t>7</a:t>
            </a:r>
            <a:r>
              <a:rPr lang="en-US" altLang="ko-KR" sz="2200" dirty="0" smtClean="0"/>
              <a:t>.</a:t>
            </a:r>
            <a:r>
              <a:rPr lang="ko-KR" altLang="en-US" sz="2200" dirty="0" smtClean="0"/>
              <a:t> </a:t>
            </a:r>
            <a:r>
              <a:rPr lang="ko-KR" altLang="en-US" sz="2200" dirty="0"/>
              <a:t>한국 동화책 </a:t>
            </a:r>
            <a:r>
              <a:rPr lang="en-US" altLang="ko-KR" sz="2200" dirty="0"/>
              <a:t>1</a:t>
            </a:r>
            <a:r>
              <a:rPr lang="ko-KR" altLang="en-US" sz="2200" dirty="0"/>
              <a:t>권 </a:t>
            </a:r>
            <a:r>
              <a:rPr lang="x-none" altLang="x-none" sz="2200" dirty="0"/>
              <a:t>읽고 내용 요약</a:t>
            </a:r>
            <a:r>
              <a:rPr lang="x-none" altLang="en-US" sz="2200" dirty="0"/>
              <a:t> </a:t>
            </a:r>
            <a:r>
              <a:rPr lang="en-US" altLang="x-none" sz="2200" dirty="0"/>
              <a:t>(</a:t>
            </a:r>
            <a:r>
              <a:rPr lang="ko-KR" altLang="en-US" sz="2200" dirty="0"/>
              <a:t>선택 숙제</a:t>
            </a:r>
            <a:r>
              <a:rPr lang="en-US" altLang="ko-KR" sz="2200" dirty="0" smtClean="0"/>
              <a:t>)</a:t>
            </a:r>
            <a:endParaRPr kumimoji="1" lang="en-US" altLang="en-US" dirty="0"/>
          </a:p>
          <a:p>
            <a:pPr>
              <a:defRPr/>
            </a:pPr>
            <a:endParaRPr kumimoji="1" lang="x-none" altLang="en-US" dirty="0"/>
          </a:p>
        </p:txBody>
      </p:sp>
      <p:sp>
        <p:nvSpPr>
          <p:cNvPr id="5" name="Google Shape;182;p29">
            <a:extLst>
              <a:ext uri="{FF2B5EF4-FFF2-40B4-BE49-F238E27FC236}">
                <a16:creationId xmlns:a16="http://schemas.microsoft.com/office/drawing/2014/main" xmlns="" id="{6414BA81-DF63-E44E-8B62-0ECFB08A8A70}"/>
              </a:ext>
            </a:extLst>
          </p:cNvPr>
          <p:cNvSpPr txBox="1"/>
          <p:nvPr/>
        </p:nvSpPr>
        <p:spPr>
          <a:xfrm>
            <a:off x="10344" y="6345181"/>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241480029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제목 1">
            <a:extLst>
              <a:ext uri="{FF2B5EF4-FFF2-40B4-BE49-F238E27FC236}">
                <a16:creationId xmlns:a16="http://schemas.microsoft.com/office/drawing/2014/main" xmlns="" id="{86FB7294-E565-4341-8A59-C6E8946EB3AC}"/>
              </a:ext>
            </a:extLst>
          </p:cNvPr>
          <p:cNvSpPr>
            <a:spLocks noGrp="1" noChangeArrowheads="1"/>
          </p:cNvSpPr>
          <p:nvPr>
            <p:ph type="title"/>
          </p:nvPr>
        </p:nvSpPr>
        <p:spPr>
          <a:xfrm>
            <a:off x="457200" y="260648"/>
            <a:ext cx="8229600" cy="1872208"/>
          </a:xfrm>
          <a:solidFill>
            <a:srgbClr val="92D050"/>
          </a:solidFill>
        </p:spPr>
        <p:txBody>
          <a:bodyPr/>
          <a:lstStyle/>
          <a:p>
            <a:r>
              <a:rPr kumimoji="1" lang="en-US" altLang="en-US"/>
              <a:t>수고하셨습니다</a:t>
            </a:r>
            <a:r>
              <a:rPr kumimoji="1" lang="en-US" altLang="ko-KR"/>
              <a:t>!</a:t>
            </a:r>
            <a:endParaRPr kumimoji="1" lang="en-US" altLang="en-US"/>
          </a:p>
        </p:txBody>
      </p:sp>
      <p:pic>
        <p:nvPicPr>
          <p:cNvPr id="97282" name="내용 개체 틀 4">
            <a:extLst>
              <a:ext uri="{FF2B5EF4-FFF2-40B4-BE49-F238E27FC236}">
                <a16:creationId xmlns:a16="http://schemas.microsoft.com/office/drawing/2014/main" xmlns="" id="{1B4F6EAB-410E-7C4F-BB33-51BFCD8187A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51056" y="2276873"/>
            <a:ext cx="5184775" cy="3528392"/>
          </a:xfrm>
          <a:solidFill>
            <a:srgbClr val="FFFF00"/>
          </a:solidFill>
        </p:spPr>
      </p:pic>
      <p:sp>
        <p:nvSpPr>
          <p:cNvPr id="5" name="Google Shape;182;p29">
            <a:extLst>
              <a:ext uri="{FF2B5EF4-FFF2-40B4-BE49-F238E27FC236}">
                <a16:creationId xmlns:a16="http://schemas.microsoft.com/office/drawing/2014/main" xmlns="" id="{C5690704-2402-9D44-B971-CD830358D5A6}"/>
              </a:ext>
            </a:extLst>
          </p:cNvPr>
          <p:cNvSpPr txBox="1"/>
          <p:nvPr/>
        </p:nvSpPr>
        <p:spPr>
          <a:xfrm>
            <a:off x="10344" y="6345181"/>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168797575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7281"/>
                                        </p:tgtEl>
                                        <p:attrNameLst>
                                          <p:attrName>style.visibility</p:attrName>
                                        </p:attrNameLst>
                                      </p:cBhvr>
                                      <p:to>
                                        <p:strVal val="visible"/>
                                      </p:to>
                                    </p:set>
                                    <p:anim calcmode="lin" valueType="num">
                                      <p:cBhvr additive="base">
                                        <p:cTn id="7" dur="500" fill="hold"/>
                                        <p:tgtEl>
                                          <p:spTgt spid="97281"/>
                                        </p:tgtEl>
                                        <p:attrNameLst>
                                          <p:attrName>ppt_x</p:attrName>
                                        </p:attrNameLst>
                                      </p:cBhvr>
                                      <p:tavLst>
                                        <p:tav tm="0">
                                          <p:val>
                                            <p:strVal val="#ppt_x"/>
                                          </p:val>
                                        </p:tav>
                                        <p:tav tm="100000">
                                          <p:val>
                                            <p:strVal val="#ppt_x"/>
                                          </p:val>
                                        </p:tav>
                                      </p:tavLst>
                                    </p:anim>
                                    <p:anim calcmode="lin" valueType="num">
                                      <p:cBhvr additive="base">
                                        <p:cTn id="8" dur="500" fill="hold"/>
                                        <p:tgtEl>
                                          <p:spTgt spid="9728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mph" presetSubtype="2" fill="hold" nodeType="clickEffect">
                                  <p:stCondLst>
                                    <p:cond delay="0"/>
                                  </p:stCondLst>
                                  <p:childTnLst>
                                    <p:animClr clrSpc="rgb" dir="cw">
                                      <p:cBhvr>
                                        <p:cTn id="12" dur="2000" fill="hold"/>
                                        <p:tgtEl>
                                          <p:spTgt spid="97282"/>
                                        </p:tgtEl>
                                        <p:attrNameLst>
                                          <p:attrName>stroke.color</p:attrName>
                                        </p:attrNameLst>
                                      </p:cBhvr>
                                      <p:to>
                                        <a:schemeClr val="accent2"/>
                                      </p:to>
                                    </p:animClr>
                                    <p:set>
                                      <p:cBhvr>
                                        <p:cTn id="13" dur="2000" fill="hold"/>
                                        <p:tgtEl>
                                          <p:spTgt spid="9728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E96AD6-71FA-FF40-9F12-C56E8233F1B2}"/>
              </a:ext>
            </a:extLst>
          </p:cNvPr>
          <p:cNvSpPr>
            <a:spLocks noGrp="1"/>
          </p:cNvSpPr>
          <p:nvPr>
            <p:ph type="title"/>
          </p:nvPr>
        </p:nvSpPr>
        <p:spPr>
          <a:xfrm>
            <a:off x="628650" y="332657"/>
            <a:ext cx="7886700" cy="1152128"/>
          </a:xfrm>
        </p:spPr>
        <p:style>
          <a:lnRef idx="1">
            <a:schemeClr val="accent1"/>
          </a:lnRef>
          <a:fillRef idx="3">
            <a:schemeClr val="accent1"/>
          </a:fillRef>
          <a:effectRef idx="2">
            <a:schemeClr val="accent1"/>
          </a:effectRef>
          <a:fontRef idx="minor">
            <a:schemeClr val="lt1"/>
          </a:fontRef>
        </p:style>
        <p:txBody>
          <a:bodyPr>
            <a:normAutofit/>
          </a:bodyPr>
          <a:lstStyle/>
          <a:p>
            <a:r>
              <a:rPr lang="en-US" sz="2700" dirty="0"/>
              <a:t>References</a:t>
            </a:r>
          </a:p>
        </p:txBody>
      </p:sp>
      <p:sp>
        <p:nvSpPr>
          <p:cNvPr id="3" name="Content Placeholder 2">
            <a:extLst>
              <a:ext uri="{FF2B5EF4-FFF2-40B4-BE49-F238E27FC236}">
                <a16:creationId xmlns:a16="http://schemas.microsoft.com/office/drawing/2014/main" xmlns="" id="{F1F8F2CD-AB0E-6E4B-9633-DB818316029F}"/>
              </a:ext>
            </a:extLst>
          </p:cNvPr>
          <p:cNvSpPr>
            <a:spLocks noGrp="1"/>
          </p:cNvSpPr>
          <p:nvPr>
            <p:ph idx="1"/>
          </p:nvPr>
        </p:nvSpPr>
        <p:spPr>
          <a:xfrm>
            <a:off x="628650" y="1556792"/>
            <a:ext cx="7886700" cy="4680520"/>
          </a:xfr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a:normAutofit fontScale="32500" lnSpcReduction="20000"/>
          </a:bodyPr>
          <a:lstStyle/>
          <a:p>
            <a:endParaRPr lang="en-US" altLang="ko-KR" sz="2550" dirty="0"/>
          </a:p>
          <a:p>
            <a:pPr marL="0" indent="0">
              <a:lnSpc>
                <a:spcPct val="120000"/>
              </a:lnSpc>
              <a:buNone/>
            </a:pPr>
            <a:r>
              <a:rPr lang="en-US" altLang="ko-KR" sz="5500" dirty="0">
                <a:solidFill>
                  <a:schemeClr val="tx1"/>
                </a:solidFill>
              </a:rPr>
              <a:t>1. </a:t>
            </a:r>
            <a:r>
              <a:rPr lang="ko-KR" altLang="en-US" sz="5500" dirty="0">
                <a:solidFill>
                  <a:schemeClr val="tx1"/>
                </a:solidFill>
              </a:rPr>
              <a:t>참조 교재</a:t>
            </a:r>
            <a:endParaRPr lang="en-US" altLang="ko-KR" sz="5500" dirty="0">
              <a:solidFill>
                <a:schemeClr val="tx1"/>
              </a:solidFill>
            </a:endParaRPr>
          </a:p>
          <a:p>
            <a:pPr marL="0" indent="0">
              <a:lnSpc>
                <a:spcPct val="120000"/>
              </a:lnSpc>
              <a:buNone/>
            </a:pPr>
            <a:r>
              <a:rPr lang="ko-KR" altLang="en-US" sz="5500" dirty="0">
                <a:solidFill>
                  <a:schemeClr val="tx1"/>
                </a:solidFill>
              </a:rPr>
              <a:t>   </a:t>
            </a:r>
            <a:r>
              <a:rPr lang="en-US" altLang="ko-KR" sz="5500" dirty="0">
                <a:solidFill>
                  <a:schemeClr val="tx1"/>
                </a:solidFill>
              </a:rPr>
              <a:t>1)</a:t>
            </a:r>
            <a:r>
              <a:rPr lang="ko-KR" altLang="en-US" sz="5500" dirty="0">
                <a:solidFill>
                  <a:schemeClr val="tx1"/>
                </a:solidFill>
              </a:rPr>
              <a:t> 재외동포를 위한 한국어 </a:t>
            </a:r>
            <a:r>
              <a:rPr lang="en-US" altLang="ko-KR" sz="5500" dirty="0">
                <a:solidFill>
                  <a:schemeClr val="tx1"/>
                </a:solidFill>
              </a:rPr>
              <a:t>3-2 (</a:t>
            </a:r>
            <a:r>
              <a:rPr lang="ko-KR" altLang="en-US" sz="5500" dirty="0">
                <a:solidFill>
                  <a:schemeClr val="tx1"/>
                </a:solidFill>
              </a:rPr>
              <a:t>영어권</a:t>
            </a:r>
            <a:r>
              <a:rPr lang="en-US" altLang="ko-KR" sz="5500" dirty="0">
                <a:solidFill>
                  <a:schemeClr val="tx1"/>
                </a:solidFill>
              </a:rPr>
              <a:t>)</a:t>
            </a:r>
            <a:r>
              <a:rPr lang="ko-KR" altLang="en-US" sz="5500" dirty="0">
                <a:solidFill>
                  <a:schemeClr val="tx1"/>
                </a:solidFill>
              </a:rPr>
              <a:t> </a:t>
            </a:r>
            <a:r>
              <a:rPr lang="en-US" altLang="ko-KR" sz="5500" dirty="0">
                <a:solidFill>
                  <a:schemeClr val="tx1"/>
                </a:solidFill>
              </a:rPr>
              <a:t>Textbook and Workbook</a:t>
            </a:r>
            <a:r>
              <a:rPr lang="ko-KR" altLang="en-US" sz="5500" dirty="0">
                <a:solidFill>
                  <a:schemeClr val="tx1"/>
                </a:solidFill>
              </a:rPr>
              <a:t> </a:t>
            </a:r>
            <a:endParaRPr lang="en-US" altLang="ko-KR" sz="5500" dirty="0">
              <a:solidFill>
                <a:schemeClr val="tx1"/>
              </a:solidFill>
            </a:endParaRPr>
          </a:p>
          <a:p>
            <a:pPr marL="0" indent="0">
              <a:lnSpc>
                <a:spcPct val="120000"/>
              </a:lnSpc>
              <a:buNone/>
            </a:pPr>
            <a:r>
              <a:rPr lang="ko-KR" altLang="en-US" sz="5500" dirty="0">
                <a:solidFill>
                  <a:schemeClr val="tx1"/>
                </a:solidFill>
              </a:rPr>
              <a:t>   </a:t>
            </a:r>
            <a:r>
              <a:rPr lang="en-US" altLang="ko-KR" sz="5500" dirty="0">
                <a:solidFill>
                  <a:schemeClr val="tx1"/>
                </a:solidFill>
              </a:rPr>
              <a:t>2)</a:t>
            </a:r>
            <a:r>
              <a:rPr lang="ko-KR" altLang="en-US" sz="5500" dirty="0">
                <a:solidFill>
                  <a:schemeClr val="tx1"/>
                </a:solidFill>
              </a:rPr>
              <a:t> 재외동포를 위한 한국어 </a:t>
            </a:r>
            <a:r>
              <a:rPr lang="en-US" altLang="ko-KR" sz="5500" dirty="0">
                <a:solidFill>
                  <a:schemeClr val="tx1"/>
                </a:solidFill>
              </a:rPr>
              <a:t>3-2</a:t>
            </a:r>
            <a:r>
              <a:rPr lang="ko-KR" altLang="en-US" sz="5500" dirty="0">
                <a:solidFill>
                  <a:schemeClr val="tx1"/>
                </a:solidFill>
              </a:rPr>
              <a:t> </a:t>
            </a:r>
            <a:r>
              <a:rPr lang="en-US" altLang="ko-KR" sz="5500" dirty="0">
                <a:solidFill>
                  <a:schemeClr val="tx1"/>
                </a:solidFill>
              </a:rPr>
              <a:t>(</a:t>
            </a:r>
            <a:r>
              <a:rPr lang="ko-KR" altLang="en-US" sz="5500" dirty="0">
                <a:solidFill>
                  <a:schemeClr val="tx1"/>
                </a:solidFill>
              </a:rPr>
              <a:t>범용</a:t>
            </a:r>
            <a:r>
              <a:rPr lang="en-US" altLang="ko-KR" sz="5500" dirty="0">
                <a:solidFill>
                  <a:schemeClr val="tx1"/>
                </a:solidFill>
              </a:rPr>
              <a:t>)</a:t>
            </a:r>
            <a:r>
              <a:rPr lang="ko-KR" altLang="en-US" sz="5500" dirty="0">
                <a:solidFill>
                  <a:schemeClr val="tx1"/>
                </a:solidFill>
              </a:rPr>
              <a:t>   </a:t>
            </a:r>
            <a:r>
              <a:rPr lang="en-US" altLang="ko-KR" sz="5500" dirty="0">
                <a:solidFill>
                  <a:schemeClr val="tx1"/>
                </a:solidFill>
              </a:rPr>
              <a:t>Textbook and Workbook</a:t>
            </a:r>
            <a:r>
              <a:rPr lang="ko-KR" altLang="en-US" sz="5500" dirty="0">
                <a:solidFill>
                  <a:schemeClr val="tx1"/>
                </a:solidFill>
              </a:rPr>
              <a:t> </a:t>
            </a:r>
            <a:endParaRPr lang="en-US" altLang="ko-KR" sz="5500" dirty="0" smtClean="0">
              <a:solidFill>
                <a:schemeClr val="tx1"/>
              </a:solidFill>
            </a:endParaRPr>
          </a:p>
          <a:p>
            <a:pPr marL="0" indent="0">
              <a:lnSpc>
                <a:spcPct val="120000"/>
              </a:lnSpc>
              <a:buNone/>
            </a:pPr>
            <a:endParaRPr lang="en-US" altLang="ko-KR" sz="5500" dirty="0">
              <a:solidFill>
                <a:schemeClr val="tx1"/>
              </a:solidFill>
            </a:endParaRPr>
          </a:p>
          <a:p>
            <a:pPr marL="0" indent="0">
              <a:lnSpc>
                <a:spcPct val="120000"/>
              </a:lnSpc>
              <a:buNone/>
            </a:pPr>
            <a:r>
              <a:rPr lang="en-US" altLang="ko-KR" sz="5500" dirty="0">
                <a:solidFill>
                  <a:schemeClr val="tx1"/>
                </a:solidFill>
              </a:rPr>
              <a:t>2.</a:t>
            </a:r>
            <a:r>
              <a:rPr lang="ko-KR" altLang="en-US" sz="5500" dirty="0">
                <a:solidFill>
                  <a:schemeClr val="tx1"/>
                </a:solidFill>
              </a:rPr>
              <a:t> 참조 자료</a:t>
            </a:r>
            <a:endParaRPr lang="en-US" altLang="ko-KR" sz="5500" dirty="0">
              <a:solidFill>
                <a:schemeClr val="tx1"/>
              </a:solidFill>
              <a:hlinkClick r:id="rId2">
                <a:extLst>
                  <a:ext uri="{A12FA001-AC4F-418D-AE19-62706E023703}">
                    <ahyp:hlinkClr xmlns:ahyp="http://schemas.microsoft.com/office/drawing/2018/hyperlinkcolor" xmlns="" val="tx"/>
                  </a:ext>
                </a:extLst>
              </a:hlinkClick>
            </a:endParaRPr>
          </a:p>
          <a:p>
            <a:pPr marL="0" indent="0">
              <a:lnSpc>
                <a:spcPct val="120000"/>
              </a:lnSpc>
              <a:buNone/>
            </a:pPr>
            <a:r>
              <a:rPr lang="ko-KR" altLang="en-US" sz="5500" dirty="0">
                <a:solidFill>
                  <a:schemeClr val="tx1"/>
                </a:solidFill>
              </a:rPr>
              <a:t>    </a:t>
            </a:r>
            <a:r>
              <a:rPr lang="en-US" sz="5500" dirty="0">
                <a:solidFill>
                  <a:schemeClr val="tx1"/>
                </a:solidFill>
              </a:rPr>
              <a:t>KLEAR Textbook </a:t>
            </a:r>
            <a:r>
              <a:rPr lang="ko-KR" altLang="en-US" sz="5500" dirty="0">
                <a:solidFill>
                  <a:schemeClr val="tx1"/>
                </a:solidFill>
              </a:rPr>
              <a:t> </a:t>
            </a:r>
            <a:r>
              <a:rPr lang="en-US" altLang="ko-KR" sz="5500" dirty="0">
                <a:solidFill>
                  <a:schemeClr val="tx1"/>
                </a:solidFill>
              </a:rPr>
              <a:t>➭ </a:t>
            </a:r>
            <a:r>
              <a:rPr lang="en-US" sz="5500" dirty="0">
                <a:solidFill>
                  <a:schemeClr val="tx1"/>
                </a:solidFill>
              </a:rPr>
              <a:t>https://kleartextbook.com</a:t>
            </a:r>
            <a:r>
              <a:rPr lang="en-US" sz="5500" dirty="0" smtClean="0">
                <a:solidFill>
                  <a:schemeClr val="tx1"/>
                </a:solidFill>
              </a:rPr>
              <a:t>/</a:t>
            </a:r>
            <a:endParaRPr lang="en-US" sz="5500" dirty="0">
              <a:solidFill>
                <a:schemeClr val="tx1"/>
              </a:solidFill>
            </a:endParaRPr>
          </a:p>
          <a:p>
            <a:pPr marL="0" indent="0">
              <a:lnSpc>
                <a:spcPct val="120000"/>
              </a:lnSpc>
              <a:buNone/>
            </a:pPr>
            <a:r>
              <a:rPr lang="ko-KR" altLang="en-US" sz="5500" dirty="0">
                <a:solidFill>
                  <a:schemeClr val="tx1"/>
                </a:solidFill>
              </a:rPr>
              <a:t>    외국인을 위한 한국어 문법 연습</a:t>
            </a:r>
            <a:r>
              <a:rPr lang="en-US" altLang="ko-KR" sz="5500" dirty="0">
                <a:solidFill>
                  <a:schemeClr val="tx1"/>
                </a:solidFill>
              </a:rPr>
              <a:t>-</a:t>
            </a:r>
            <a:r>
              <a:rPr lang="ko-KR" altLang="en-US" sz="5500" dirty="0">
                <a:solidFill>
                  <a:schemeClr val="tx1"/>
                </a:solidFill>
              </a:rPr>
              <a:t>초급 </a:t>
            </a:r>
            <a:r>
              <a:rPr lang="en-US" altLang="ko-KR" sz="5500" dirty="0">
                <a:solidFill>
                  <a:schemeClr val="tx1"/>
                </a:solidFill>
              </a:rPr>
              <a:t>(</a:t>
            </a:r>
            <a:r>
              <a:rPr lang="ko-KR" altLang="en-US" sz="5500" dirty="0">
                <a:solidFill>
                  <a:schemeClr val="tx1"/>
                </a:solidFill>
              </a:rPr>
              <a:t>연대한국학당</a:t>
            </a:r>
            <a:r>
              <a:rPr lang="en-US" altLang="ko-KR" sz="5500" dirty="0">
                <a:solidFill>
                  <a:schemeClr val="tx1"/>
                </a:solidFill>
              </a:rPr>
              <a:t>)</a:t>
            </a:r>
            <a:r>
              <a:rPr lang="en-US" sz="5500" dirty="0">
                <a:solidFill>
                  <a:schemeClr val="tx1"/>
                </a:solidFill>
              </a:rPr>
              <a:t>   </a:t>
            </a:r>
            <a:endParaRPr lang="en-US" sz="5500" dirty="0" smtClean="0">
              <a:solidFill>
                <a:schemeClr val="tx1"/>
              </a:solidFill>
            </a:endParaRPr>
          </a:p>
          <a:p>
            <a:pPr marL="0" indent="0">
              <a:lnSpc>
                <a:spcPct val="120000"/>
              </a:lnSpc>
              <a:buNone/>
            </a:pPr>
            <a:endParaRPr lang="en-US" sz="5500" dirty="0">
              <a:solidFill>
                <a:schemeClr val="tx1"/>
              </a:solidFill>
              <a:hlinkClick r:id="rId2">
                <a:extLst>
                  <a:ext uri="{A12FA001-AC4F-418D-AE19-62706E023703}">
                    <ahyp:hlinkClr xmlns:ahyp="http://schemas.microsoft.com/office/drawing/2018/hyperlinkcolor" xmlns="" val="tx"/>
                  </a:ext>
                </a:extLst>
              </a:hlinkClick>
            </a:endParaRPr>
          </a:p>
          <a:p>
            <a:pPr marL="0" indent="0">
              <a:lnSpc>
                <a:spcPct val="120000"/>
              </a:lnSpc>
              <a:buNone/>
            </a:pPr>
            <a:r>
              <a:rPr lang="en-US" sz="5500" dirty="0" smtClean="0">
                <a:solidFill>
                  <a:schemeClr val="tx1"/>
                </a:solidFill>
              </a:rPr>
              <a:t>3</a:t>
            </a:r>
            <a:r>
              <a:rPr lang="en-US" sz="5500" dirty="0">
                <a:solidFill>
                  <a:schemeClr val="tx1"/>
                </a:solidFill>
              </a:rPr>
              <a:t>. </a:t>
            </a:r>
            <a:r>
              <a:rPr lang="ko-KR" altLang="en-US" sz="5500" dirty="0">
                <a:solidFill>
                  <a:schemeClr val="tx1"/>
                </a:solidFill>
              </a:rPr>
              <a:t>이미지 </a:t>
            </a:r>
            <a:r>
              <a:rPr lang="ko-KR" altLang="en-US" sz="5500" dirty="0" smtClean="0">
                <a:solidFill>
                  <a:schemeClr val="tx1"/>
                </a:solidFill>
              </a:rPr>
              <a:t>출처    </a:t>
            </a:r>
            <a:r>
              <a:rPr lang="en-US" altLang="ko-KR" sz="5500" dirty="0">
                <a:solidFill>
                  <a:schemeClr val="tx1"/>
                </a:solidFill>
              </a:rPr>
              <a:t>➭  </a:t>
            </a:r>
            <a:r>
              <a:rPr lang="en-US" altLang="ko-KR" sz="5500" dirty="0" smtClean="0">
                <a:solidFill>
                  <a:schemeClr val="tx1"/>
                </a:solidFill>
              </a:rPr>
              <a:t>google.com</a:t>
            </a:r>
          </a:p>
          <a:p>
            <a:pPr marL="0" indent="0">
              <a:lnSpc>
                <a:spcPct val="120000"/>
              </a:lnSpc>
              <a:buNone/>
            </a:pPr>
            <a:endParaRPr lang="en-US" altLang="ko-KR" sz="5500" dirty="0">
              <a:solidFill>
                <a:schemeClr val="tx1"/>
              </a:solidFill>
            </a:endParaRPr>
          </a:p>
          <a:p>
            <a:pPr marL="0" indent="0">
              <a:lnSpc>
                <a:spcPct val="120000"/>
              </a:lnSpc>
              <a:buNone/>
            </a:pPr>
            <a:r>
              <a:rPr lang="en-US" altLang="ko-KR" sz="5500" dirty="0">
                <a:solidFill>
                  <a:schemeClr val="tx1"/>
                </a:solidFill>
              </a:rPr>
              <a:t>4.</a:t>
            </a:r>
            <a:r>
              <a:rPr lang="ko-KR" altLang="en-US" sz="5500" dirty="0">
                <a:solidFill>
                  <a:schemeClr val="tx1"/>
                </a:solidFill>
              </a:rPr>
              <a:t> 영상 </a:t>
            </a:r>
            <a:r>
              <a:rPr lang="ko-KR" altLang="en-US" sz="5500" dirty="0" smtClean="0">
                <a:solidFill>
                  <a:schemeClr val="tx1"/>
                </a:solidFill>
              </a:rPr>
              <a:t>출처    </a:t>
            </a:r>
            <a:r>
              <a:rPr lang="en-US" altLang="ko-KR" sz="5500" dirty="0">
                <a:solidFill>
                  <a:schemeClr val="tx1"/>
                </a:solidFill>
              </a:rPr>
              <a:t>➭</a:t>
            </a:r>
            <a:r>
              <a:rPr lang="ko-KR" altLang="en-US" sz="5500" dirty="0">
                <a:solidFill>
                  <a:schemeClr val="tx1"/>
                </a:solidFill>
              </a:rPr>
              <a:t> </a:t>
            </a:r>
            <a:r>
              <a:rPr lang="en-US" altLang="ko-KR" sz="5500" dirty="0" err="1">
                <a:solidFill>
                  <a:schemeClr val="tx1"/>
                </a:solidFill>
              </a:rPr>
              <a:t>Youtube</a:t>
            </a:r>
            <a:endParaRPr lang="en-US" altLang="ko-KR" sz="5500" dirty="0">
              <a:solidFill>
                <a:schemeClr val="tx1"/>
              </a:solidFill>
            </a:endParaRPr>
          </a:p>
          <a:p>
            <a:pPr marL="0" indent="0">
              <a:lnSpc>
                <a:spcPct val="120000"/>
              </a:lnSpc>
              <a:buNone/>
            </a:pPr>
            <a:r>
              <a:rPr lang="ko-KR" altLang="en-US" sz="5500" dirty="0">
                <a:solidFill>
                  <a:schemeClr val="tx1"/>
                </a:solidFill>
              </a:rPr>
              <a:t>  </a:t>
            </a:r>
            <a:r>
              <a:rPr lang="en-US" sz="5500" dirty="0">
                <a:solidFill>
                  <a:schemeClr val="tx1"/>
                </a:solidFill>
              </a:rPr>
              <a:t>https://www.youtube.com/watch?v=o60apGctKKQ&amp;t=59s</a:t>
            </a:r>
          </a:p>
          <a:p>
            <a:pPr marL="0" indent="0">
              <a:lnSpc>
                <a:spcPct val="120000"/>
              </a:lnSpc>
              <a:buNone/>
            </a:pPr>
            <a:r>
              <a:rPr lang="ko-KR" altLang="en-US" sz="5500" dirty="0">
                <a:solidFill>
                  <a:schemeClr val="tx1"/>
                </a:solidFill>
              </a:rPr>
              <a:t>  </a:t>
            </a:r>
            <a:r>
              <a:rPr lang="en-US" sz="5500" dirty="0">
                <a:solidFill>
                  <a:schemeClr val="tx1"/>
                </a:solidFill>
              </a:rPr>
              <a:t>https://</a:t>
            </a:r>
            <a:r>
              <a:rPr lang="en-US" sz="5500" dirty="0" smtClean="0">
                <a:solidFill>
                  <a:schemeClr val="tx1"/>
                </a:solidFill>
              </a:rPr>
              <a:t>www.youtube.com/watch?v=pnvAnSxsmfU</a:t>
            </a:r>
            <a:r>
              <a:rPr lang="ko-KR" altLang="en-US" sz="5500" dirty="0" smtClean="0">
                <a:solidFill>
                  <a:schemeClr val="tx1"/>
                </a:solidFill>
              </a:rPr>
              <a:t>   </a:t>
            </a:r>
            <a:endParaRPr lang="en-US" sz="5500" dirty="0">
              <a:solidFill>
                <a:schemeClr val="tx1"/>
              </a:solidFill>
            </a:endParaRPr>
          </a:p>
        </p:txBody>
      </p:sp>
      <p:sp>
        <p:nvSpPr>
          <p:cNvPr id="5" name="Google Shape;182;p29">
            <a:extLst>
              <a:ext uri="{FF2B5EF4-FFF2-40B4-BE49-F238E27FC236}">
                <a16:creationId xmlns:a16="http://schemas.microsoft.com/office/drawing/2014/main" xmlns="" id="{741DF53C-004D-0440-B904-63341FE0EA88}"/>
              </a:ext>
            </a:extLst>
          </p:cNvPr>
          <p:cNvSpPr txBox="1"/>
          <p:nvPr/>
        </p:nvSpPr>
        <p:spPr>
          <a:xfrm>
            <a:off x="0" y="6351707"/>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Tree>
    <p:extLst>
      <p:ext uri="{BB962C8B-B14F-4D97-AF65-F5344CB8AC3E}">
        <p14:creationId xmlns:p14="http://schemas.microsoft.com/office/powerpoint/2010/main" val="37774770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ABED8C-5D85-8B4B-AE8D-75FCA713207F}"/>
              </a:ext>
            </a:extLst>
          </p:cNvPr>
          <p:cNvSpPr>
            <a:spLocks noGrp="1"/>
          </p:cNvSpPr>
          <p:nvPr>
            <p:ph type="title"/>
          </p:nvPr>
        </p:nvSpPr>
        <p:spPr>
          <a:xfrm>
            <a:off x="457201" y="116638"/>
            <a:ext cx="8229600" cy="706529"/>
          </a:xfrm>
          <a:ln>
            <a:noFill/>
          </a:ln>
        </p:spPr>
        <p:style>
          <a:lnRef idx="1">
            <a:schemeClr val="accent6"/>
          </a:lnRef>
          <a:fillRef idx="2">
            <a:schemeClr val="accent6"/>
          </a:fillRef>
          <a:effectRef idx="1">
            <a:schemeClr val="accent6"/>
          </a:effectRef>
          <a:fontRef idx="minor">
            <a:schemeClr val="dk1"/>
          </a:fontRef>
        </p:style>
        <p:txBody>
          <a:bodyPr/>
          <a:lstStyle/>
          <a:p>
            <a:r>
              <a:rPr kumimoji="1" lang="ko-KR" altLang="en-US" sz="3600" dirty="0"/>
              <a:t>교과서 </a:t>
            </a:r>
            <a:r>
              <a:rPr kumimoji="1" lang="en-US" altLang="ko-KR" sz="3600" dirty="0"/>
              <a:t>P</a:t>
            </a:r>
            <a:r>
              <a:rPr kumimoji="1" lang="en-US" altLang="ko-KR" sz="3600" dirty="0" smtClean="0"/>
              <a:t>. 52</a:t>
            </a:r>
            <a:r>
              <a:rPr kumimoji="1" lang="ko-KR" altLang="en-US" sz="3600" dirty="0" err="1"/>
              <a:t>를</a:t>
            </a:r>
            <a:r>
              <a:rPr kumimoji="1" lang="ko-KR" altLang="en-US" sz="3600" dirty="0"/>
              <a:t> 펴세요</a:t>
            </a:r>
            <a:r>
              <a:rPr kumimoji="1" lang="en-US" altLang="ko-KR" sz="3600" dirty="0"/>
              <a:t>.</a:t>
            </a:r>
            <a:endParaRPr lang="en-US" sz="3600" dirty="0"/>
          </a:p>
        </p:txBody>
      </p:sp>
      <p:sp>
        <p:nvSpPr>
          <p:cNvPr id="8" name="Google Shape;182;p29">
            <a:extLst>
              <a:ext uri="{FF2B5EF4-FFF2-40B4-BE49-F238E27FC236}">
                <a16:creationId xmlns:a16="http://schemas.microsoft.com/office/drawing/2014/main" xmlns="" id="{A1921D33-40CB-FA4C-9F83-5837CE443CD8}"/>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6" name="Content Placeholder 5" descr="A group of people sitting at a table&#10;&#10;Description automatically generated">
            <a:extLst>
              <a:ext uri="{FF2B5EF4-FFF2-40B4-BE49-F238E27FC236}">
                <a16:creationId xmlns:a16="http://schemas.microsoft.com/office/drawing/2014/main" xmlns="" id="{BB8CA720-BFFD-1F47-8992-F32D1A7476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4848" y="980728"/>
            <a:ext cx="8229600" cy="5184576"/>
          </a:xfrm>
        </p:spPr>
      </p:pic>
    </p:spTree>
    <p:extLst>
      <p:ext uri="{BB962C8B-B14F-4D97-AF65-F5344CB8AC3E}">
        <p14:creationId xmlns:p14="http://schemas.microsoft.com/office/powerpoint/2010/main" val="201589871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제목 1">
            <a:extLst>
              <a:ext uri="{FF2B5EF4-FFF2-40B4-BE49-F238E27FC236}">
                <a16:creationId xmlns:a16="http://schemas.microsoft.com/office/drawing/2014/main" xmlns="" id="{A2E28709-D362-7848-97C0-2D7D4C00F059}"/>
              </a:ext>
            </a:extLst>
          </p:cNvPr>
          <p:cNvSpPr>
            <a:spLocks noGrp="1" noChangeArrowheads="1"/>
          </p:cNvSpPr>
          <p:nvPr>
            <p:ph type="title"/>
          </p:nvPr>
        </p:nvSpPr>
        <p:spPr>
          <a:xfrm>
            <a:off x="467544" y="177608"/>
            <a:ext cx="8157616" cy="659104"/>
          </a:xfrm>
          <a:ln>
            <a:noFill/>
          </a:ln>
        </p:spPr>
        <p:style>
          <a:lnRef idx="1">
            <a:schemeClr val="accent1"/>
          </a:lnRef>
          <a:fillRef idx="3">
            <a:schemeClr val="accent1"/>
          </a:fillRef>
          <a:effectRef idx="2">
            <a:schemeClr val="accent1"/>
          </a:effectRef>
          <a:fontRef idx="minor">
            <a:schemeClr val="lt1"/>
          </a:fontRef>
        </p:style>
        <p:txBody>
          <a:bodyPr/>
          <a:lstStyle/>
          <a:p>
            <a:r>
              <a:rPr kumimoji="1" lang="ko-KR" altLang="en-US" dirty="0"/>
              <a:t> </a:t>
            </a:r>
            <a:r>
              <a:rPr kumimoji="1" lang="ko-KR" altLang="en-US" sz="2800" dirty="0"/>
              <a:t>교과서 </a:t>
            </a:r>
            <a:r>
              <a:rPr kumimoji="1" lang="en-US" altLang="ko-KR" sz="2800" dirty="0" smtClean="0"/>
              <a:t>P.52</a:t>
            </a:r>
            <a:r>
              <a:rPr kumimoji="1" lang="ko-KR" altLang="en-US" sz="2800" dirty="0" smtClean="0"/>
              <a:t>를 </a:t>
            </a:r>
            <a:r>
              <a:rPr kumimoji="1" lang="ko-KR" altLang="en-US" sz="2800" dirty="0"/>
              <a:t>펴세요</a:t>
            </a:r>
            <a:r>
              <a:rPr kumimoji="1" lang="en-US" altLang="ko-KR" sz="2800" dirty="0"/>
              <a:t>.</a:t>
            </a:r>
            <a:endParaRPr kumimoji="1" lang="en-US" altLang="en-US" sz="2800" dirty="0"/>
          </a:p>
        </p:txBody>
      </p:sp>
      <p:sp>
        <p:nvSpPr>
          <p:cNvPr id="5" name="Google Shape;182;p29">
            <a:extLst>
              <a:ext uri="{FF2B5EF4-FFF2-40B4-BE49-F238E27FC236}">
                <a16:creationId xmlns:a16="http://schemas.microsoft.com/office/drawing/2014/main" xmlns="" id="{6904E28F-ECEA-C240-B606-2224691B17FA}"/>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6" name="Content Placeholder 5" descr="A screenshot of a cell phone&#10;&#10;Description automatically generated">
            <a:extLst>
              <a:ext uri="{FF2B5EF4-FFF2-40B4-BE49-F238E27FC236}">
                <a16:creationId xmlns:a16="http://schemas.microsoft.com/office/drawing/2014/main" xmlns="" id="{8A8F77EA-56DC-0B4A-9FC9-93F33DA5AAA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10832" y="836712"/>
            <a:ext cx="8522336" cy="5328592"/>
          </a:xfrm>
        </p:spPr>
      </p:pic>
      <p:cxnSp>
        <p:nvCxnSpPr>
          <p:cNvPr id="10" name="Straight Connector 9">
            <a:extLst>
              <a:ext uri="{FF2B5EF4-FFF2-40B4-BE49-F238E27FC236}">
                <a16:creationId xmlns:a16="http://schemas.microsoft.com/office/drawing/2014/main" xmlns="" id="{298894DE-9D19-5B47-95F7-E93CA0A91374}"/>
              </a:ext>
            </a:extLst>
          </p:cNvPr>
          <p:cNvCxnSpPr>
            <a:cxnSpLocks/>
          </p:cNvCxnSpPr>
          <p:nvPr/>
        </p:nvCxnSpPr>
        <p:spPr>
          <a:xfrm>
            <a:off x="2353204" y="3127456"/>
            <a:ext cx="468052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11" name="Track 016" descr="Track 016">
            <a:hlinkClick r:id="" action="ppaction://media"/>
            <a:extLst>
              <a:ext uri="{FF2B5EF4-FFF2-40B4-BE49-F238E27FC236}">
                <a16:creationId xmlns:a16="http://schemas.microsoft.com/office/drawing/2014/main" xmlns="" id="{BBE4445C-5828-6043-BB37-A9C301C068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60056" y="1106228"/>
            <a:ext cx="812800" cy="659104"/>
          </a:xfrm>
          <a:prstGeom prst="rect">
            <a:avLst/>
          </a:prstGeom>
          <a:noFill/>
          <a:ln>
            <a:noFill/>
          </a:ln>
          <a:effectLst/>
        </p:spPr>
        <p:style>
          <a:lnRef idx="1">
            <a:schemeClr val="accent6"/>
          </a:lnRef>
          <a:fillRef idx="3">
            <a:schemeClr val="accent6"/>
          </a:fillRef>
          <a:effectRef idx="2">
            <a:schemeClr val="accent6"/>
          </a:effectRef>
          <a:fontRef idx="minor">
            <a:schemeClr val="lt1"/>
          </a:fontRef>
        </p:style>
      </p:pic>
    </p:spTree>
    <p:extLst>
      <p:ext uri="{BB962C8B-B14F-4D97-AF65-F5344CB8AC3E}">
        <p14:creationId xmlns:p14="http://schemas.microsoft.com/office/powerpoint/2010/main" val="379489176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3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52009" fill="hold"/>
                                        <p:tgtEl>
                                          <p:spTgt spid="11"/>
                                        </p:tgtEl>
                                      </p:cBhvr>
                                    </p:cmd>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11"/>
                </p:tgtEl>
              </p:cMediaNode>
            </p:audio>
          </p:childTnLst>
        </p:cTn>
      </p:par>
    </p:tnLst>
    <p:bldLst>
      <p:bldP spid="1638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8845B2-1FC7-704F-9174-76F9CF875EF7}"/>
              </a:ext>
            </a:extLst>
          </p:cNvPr>
          <p:cNvSpPr>
            <a:spLocks noGrp="1"/>
          </p:cNvSpPr>
          <p:nvPr>
            <p:ph type="title"/>
          </p:nvPr>
        </p:nvSpPr>
        <p:spPr>
          <a:xfrm>
            <a:off x="457200" y="189247"/>
            <a:ext cx="8229600" cy="634082"/>
          </a:xfrm>
          <a:ln>
            <a:noFill/>
          </a:ln>
        </p:spPr>
        <p:style>
          <a:lnRef idx="1">
            <a:schemeClr val="accent6"/>
          </a:lnRef>
          <a:fillRef idx="2">
            <a:schemeClr val="accent6"/>
          </a:fillRef>
          <a:effectRef idx="1">
            <a:schemeClr val="accent6"/>
          </a:effectRef>
          <a:fontRef idx="minor">
            <a:schemeClr val="dk1"/>
          </a:fontRef>
        </p:style>
        <p:txBody>
          <a:bodyPr/>
          <a:lstStyle/>
          <a:p>
            <a:r>
              <a:rPr lang="ko-KR" altLang="en-US" dirty="0"/>
              <a:t>새 단어 </a:t>
            </a:r>
            <a:r>
              <a:rPr lang="en-US" altLang="ko-KR" dirty="0"/>
              <a:t>  </a:t>
            </a:r>
            <a:r>
              <a:rPr lang="en-US" altLang="ko-KR" sz="3600" dirty="0"/>
              <a:t>P</a:t>
            </a:r>
            <a:r>
              <a:rPr lang="en-US" altLang="ko-KR" sz="3600" dirty="0" smtClean="0"/>
              <a:t>. 53</a:t>
            </a:r>
            <a:r>
              <a:rPr lang="ko-KR" altLang="en-US" sz="3600" dirty="0" smtClean="0"/>
              <a:t> </a:t>
            </a:r>
            <a:endParaRPr lang="en-US" sz="3600" dirty="0"/>
          </a:p>
        </p:txBody>
      </p:sp>
      <p:sp>
        <p:nvSpPr>
          <p:cNvPr id="4" name="Google Shape;182;p29">
            <a:extLst>
              <a:ext uri="{FF2B5EF4-FFF2-40B4-BE49-F238E27FC236}">
                <a16:creationId xmlns:a16="http://schemas.microsoft.com/office/drawing/2014/main" xmlns="" id="{23CC0DF8-9151-0140-8216-AE9E389D57A7}"/>
              </a:ext>
            </a:extLst>
          </p:cNvPr>
          <p:cNvSpPr txBox="1"/>
          <p:nvPr/>
        </p:nvSpPr>
        <p:spPr>
          <a:xfrm>
            <a:off x="0" y="6351713"/>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7" name="Content Placeholder 6" descr="A screenshot of a cell phone&#10;&#10;Description automatically generated">
            <a:extLst>
              <a:ext uri="{FF2B5EF4-FFF2-40B4-BE49-F238E27FC236}">
                <a16:creationId xmlns:a16="http://schemas.microsoft.com/office/drawing/2014/main" xmlns="" id="{7BAE91A6-1E19-6B45-A14C-E16205C5F99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9432" y="872209"/>
            <a:ext cx="8229600" cy="5479503"/>
          </a:xfrm>
        </p:spPr>
      </p:pic>
      <p:sp>
        <p:nvSpPr>
          <p:cNvPr id="3" name="TextBox 2">
            <a:extLst>
              <a:ext uri="{FF2B5EF4-FFF2-40B4-BE49-F238E27FC236}">
                <a16:creationId xmlns:a16="http://schemas.microsoft.com/office/drawing/2014/main" xmlns="" id="{FD887BF3-599B-F749-BC0A-02CC84ED69EF}"/>
              </a:ext>
            </a:extLst>
          </p:cNvPr>
          <p:cNvSpPr txBox="1"/>
          <p:nvPr/>
        </p:nvSpPr>
        <p:spPr>
          <a:xfrm>
            <a:off x="1295608" y="3068960"/>
            <a:ext cx="144016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2400" dirty="0"/>
              <a:t>반복하다</a:t>
            </a:r>
            <a:endParaRPr lang="en-US" sz="2400" dirty="0"/>
          </a:p>
        </p:txBody>
      </p:sp>
      <p:sp>
        <p:nvSpPr>
          <p:cNvPr id="5" name="TextBox 4">
            <a:extLst>
              <a:ext uri="{FF2B5EF4-FFF2-40B4-BE49-F238E27FC236}">
                <a16:creationId xmlns:a16="http://schemas.microsoft.com/office/drawing/2014/main" xmlns="" id="{CB531FB9-E711-6844-9499-9E2BC8D7880A}"/>
              </a:ext>
            </a:extLst>
          </p:cNvPr>
          <p:cNvSpPr txBox="1"/>
          <p:nvPr/>
        </p:nvSpPr>
        <p:spPr>
          <a:xfrm>
            <a:off x="3694392" y="3068960"/>
            <a:ext cx="144016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2400" dirty="0"/>
              <a:t>조사하다</a:t>
            </a:r>
            <a:endParaRPr lang="en-US" sz="2400" dirty="0"/>
          </a:p>
        </p:txBody>
      </p:sp>
      <p:sp>
        <p:nvSpPr>
          <p:cNvPr id="6" name="TextBox 5">
            <a:extLst>
              <a:ext uri="{FF2B5EF4-FFF2-40B4-BE49-F238E27FC236}">
                <a16:creationId xmlns:a16="http://schemas.microsoft.com/office/drawing/2014/main" xmlns="" id="{CEAF50E6-D2CA-D94B-9EBA-B46D43F9EFEC}"/>
              </a:ext>
            </a:extLst>
          </p:cNvPr>
          <p:cNvSpPr txBox="1"/>
          <p:nvPr/>
        </p:nvSpPr>
        <p:spPr>
          <a:xfrm>
            <a:off x="6286680" y="3068960"/>
            <a:ext cx="144016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2400" dirty="0"/>
              <a:t>연습하다</a:t>
            </a:r>
            <a:endParaRPr lang="en-US" sz="2400" dirty="0"/>
          </a:p>
        </p:txBody>
      </p:sp>
      <p:sp>
        <p:nvSpPr>
          <p:cNvPr id="8" name="TextBox 7">
            <a:extLst>
              <a:ext uri="{FF2B5EF4-FFF2-40B4-BE49-F238E27FC236}">
                <a16:creationId xmlns:a16="http://schemas.microsoft.com/office/drawing/2014/main" xmlns="" id="{4E5CB08C-EAEA-A848-8DA5-DFF398EC2260}"/>
              </a:ext>
            </a:extLst>
          </p:cNvPr>
          <p:cNvSpPr txBox="1"/>
          <p:nvPr/>
        </p:nvSpPr>
        <p:spPr>
          <a:xfrm>
            <a:off x="1291048" y="4077072"/>
            <a:ext cx="144016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2400" dirty="0"/>
              <a:t>생각하다</a:t>
            </a:r>
            <a:endParaRPr lang="en-US" sz="2400" dirty="0"/>
          </a:p>
        </p:txBody>
      </p:sp>
      <p:sp>
        <p:nvSpPr>
          <p:cNvPr id="9" name="TextBox 8">
            <a:extLst>
              <a:ext uri="{FF2B5EF4-FFF2-40B4-BE49-F238E27FC236}">
                <a16:creationId xmlns:a16="http://schemas.microsoft.com/office/drawing/2014/main" xmlns="" id="{E17F63AF-69B9-EC43-A72A-06EE0DAEF557}"/>
              </a:ext>
            </a:extLst>
          </p:cNvPr>
          <p:cNvSpPr txBox="1"/>
          <p:nvPr/>
        </p:nvSpPr>
        <p:spPr>
          <a:xfrm>
            <a:off x="3694392" y="4077072"/>
            <a:ext cx="144016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2400" dirty="0"/>
              <a:t>기억하다</a:t>
            </a:r>
            <a:endParaRPr lang="en-US" sz="2400" dirty="0"/>
          </a:p>
        </p:txBody>
      </p:sp>
      <p:sp>
        <p:nvSpPr>
          <p:cNvPr id="11" name="TextBox 10">
            <a:extLst>
              <a:ext uri="{FF2B5EF4-FFF2-40B4-BE49-F238E27FC236}">
                <a16:creationId xmlns:a16="http://schemas.microsoft.com/office/drawing/2014/main" xmlns="" id="{346F15DC-426E-1C40-A8F7-6E9574308C9D}"/>
              </a:ext>
            </a:extLst>
          </p:cNvPr>
          <p:cNvSpPr txBox="1"/>
          <p:nvPr/>
        </p:nvSpPr>
        <p:spPr>
          <a:xfrm>
            <a:off x="6286680" y="4077072"/>
            <a:ext cx="136815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2400" dirty="0"/>
              <a:t>외우다</a:t>
            </a:r>
            <a:endParaRPr lang="en-US" sz="2400" dirty="0"/>
          </a:p>
        </p:txBody>
      </p:sp>
      <p:sp>
        <p:nvSpPr>
          <p:cNvPr id="12" name="TextBox 11">
            <a:extLst>
              <a:ext uri="{FF2B5EF4-FFF2-40B4-BE49-F238E27FC236}">
                <a16:creationId xmlns:a16="http://schemas.microsoft.com/office/drawing/2014/main" xmlns="" id="{B2C87C01-0BC0-5945-8BF5-F2D094B852D8}"/>
              </a:ext>
            </a:extLst>
          </p:cNvPr>
          <p:cNvSpPr txBox="1"/>
          <p:nvPr/>
        </p:nvSpPr>
        <p:spPr>
          <a:xfrm>
            <a:off x="1304560" y="5085184"/>
            <a:ext cx="144016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2400" dirty="0"/>
              <a:t>설명하다</a:t>
            </a:r>
            <a:endParaRPr lang="en-US" sz="2400" dirty="0"/>
          </a:p>
        </p:txBody>
      </p:sp>
      <p:sp>
        <p:nvSpPr>
          <p:cNvPr id="13" name="TextBox 12">
            <a:extLst>
              <a:ext uri="{FF2B5EF4-FFF2-40B4-BE49-F238E27FC236}">
                <a16:creationId xmlns:a16="http://schemas.microsoft.com/office/drawing/2014/main" xmlns="" id="{EDCA391B-D475-DC48-B428-00D4F55E7C42}"/>
              </a:ext>
            </a:extLst>
          </p:cNvPr>
          <p:cNvSpPr txBox="1"/>
          <p:nvPr/>
        </p:nvSpPr>
        <p:spPr>
          <a:xfrm>
            <a:off x="3694392" y="5085184"/>
            <a:ext cx="144016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2400" dirty="0"/>
              <a:t>관찰하다</a:t>
            </a:r>
            <a:endParaRPr lang="en-US" sz="2400" dirty="0"/>
          </a:p>
        </p:txBody>
      </p:sp>
      <p:sp>
        <p:nvSpPr>
          <p:cNvPr id="14" name="TextBox 13">
            <a:extLst>
              <a:ext uri="{FF2B5EF4-FFF2-40B4-BE49-F238E27FC236}">
                <a16:creationId xmlns:a16="http://schemas.microsoft.com/office/drawing/2014/main" xmlns="" id="{0258CDEE-45EC-5F43-9EAA-850A255E2FB9}"/>
              </a:ext>
            </a:extLst>
          </p:cNvPr>
          <p:cNvSpPr txBox="1"/>
          <p:nvPr/>
        </p:nvSpPr>
        <p:spPr>
          <a:xfrm>
            <a:off x="6286680" y="5085184"/>
            <a:ext cx="144016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ko-KR" altLang="en-US" sz="2400" dirty="0"/>
              <a:t>이해하다</a:t>
            </a:r>
            <a:endParaRPr lang="en-US" sz="2400" dirty="0"/>
          </a:p>
        </p:txBody>
      </p:sp>
      <p:sp>
        <p:nvSpPr>
          <p:cNvPr id="15" name="Rectangular Callout 14">
            <a:extLst>
              <a:ext uri="{FF2B5EF4-FFF2-40B4-BE49-F238E27FC236}">
                <a16:creationId xmlns:a16="http://schemas.microsoft.com/office/drawing/2014/main" xmlns="" id="{5B59C5F3-6068-F64C-BC5F-B38DD0946F09}"/>
              </a:ext>
            </a:extLst>
          </p:cNvPr>
          <p:cNvSpPr/>
          <p:nvPr/>
        </p:nvSpPr>
        <p:spPr>
          <a:xfrm>
            <a:off x="7246640" y="1844824"/>
            <a:ext cx="1397928" cy="909968"/>
          </a:xfrm>
          <a:prstGeom prst="wedgeRectCallout">
            <a:avLst>
              <a:gd name="adj1" fmla="val -143267"/>
              <a:gd name="adj2" fmla="val 208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ko-KR" altLang="en-US" sz="1600" dirty="0">
                <a:solidFill>
                  <a:schemeClr val="tx1"/>
                </a:solidFill>
              </a:rPr>
              <a:t>새 단어를 </a:t>
            </a:r>
            <a:r>
              <a:rPr lang="ko-KR" altLang="en-US" sz="1600" dirty="0" smtClean="0">
                <a:solidFill>
                  <a:schemeClr val="tx1"/>
                </a:solidFill>
              </a:rPr>
              <a:t>익혀 봅시다</a:t>
            </a:r>
            <a:r>
              <a:rPr lang="en-US" altLang="ko-KR" dirty="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4213584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8" grpId="0" animBg="1"/>
      <p:bldP spid="9" grpId="0" animBg="1"/>
      <p:bldP spid="11"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5A4E91-7324-594F-B224-C717482860F5}"/>
              </a:ext>
            </a:extLst>
          </p:cNvPr>
          <p:cNvSpPr>
            <a:spLocks noGrp="1"/>
          </p:cNvSpPr>
          <p:nvPr>
            <p:ph type="title"/>
          </p:nvPr>
        </p:nvSpPr>
        <p:spPr>
          <a:xfrm>
            <a:off x="457200" y="274644"/>
            <a:ext cx="8229600" cy="551801"/>
          </a:xfrm>
          <a:ln>
            <a:noFill/>
          </a:ln>
        </p:spPr>
        <p:style>
          <a:lnRef idx="1">
            <a:schemeClr val="accent6"/>
          </a:lnRef>
          <a:fillRef idx="2">
            <a:schemeClr val="accent6"/>
          </a:fillRef>
          <a:effectRef idx="1">
            <a:schemeClr val="accent6"/>
          </a:effectRef>
          <a:fontRef idx="minor">
            <a:schemeClr val="dk1"/>
          </a:fontRef>
        </p:style>
        <p:txBody>
          <a:bodyPr/>
          <a:lstStyle/>
          <a:p>
            <a:r>
              <a:rPr lang="ko-KR" altLang="en-US" sz="3600" dirty="0" smtClean="0"/>
              <a:t>배워 봐요</a:t>
            </a:r>
            <a:endParaRPr lang="en-US" sz="3200" dirty="0"/>
          </a:p>
        </p:txBody>
      </p:sp>
      <p:sp>
        <p:nvSpPr>
          <p:cNvPr id="16" name="Google Shape;182;p29">
            <a:extLst>
              <a:ext uri="{FF2B5EF4-FFF2-40B4-BE49-F238E27FC236}">
                <a16:creationId xmlns:a16="http://schemas.microsoft.com/office/drawing/2014/main" xmlns="" id="{4824EB33-05B9-4F47-8E54-F81363A21AB7}"/>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4" name="Picture 3" descr="A picture containing text, refrigerator&#10;&#10;Description automatically generated">
            <a:extLst>
              <a:ext uri="{FF2B5EF4-FFF2-40B4-BE49-F238E27FC236}">
                <a16:creationId xmlns:a16="http://schemas.microsoft.com/office/drawing/2014/main" xmlns="" id="{365E67C6-4205-1749-B85D-1FE821514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913140"/>
            <a:ext cx="8229600" cy="5415746"/>
          </a:xfrm>
          <a:prstGeom prst="rect">
            <a:avLst/>
          </a:prstGeom>
        </p:spPr>
      </p:pic>
      <p:cxnSp>
        <p:nvCxnSpPr>
          <p:cNvPr id="11" name="Straight Arrow Connector 10">
            <a:extLst>
              <a:ext uri="{FF2B5EF4-FFF2-40B4-BE49-F238E27FC236}">
                <a16:creationId xmlns:a16="http://schemas.microsoft.com/office/drawing/2014/main" xmlns="" id="{82CFA443-5530-F24F-B0AE-EFD4550C6AEE}"/>
              </a:ext>
            </a:extLst>
          </p:cNvPr>
          <p:cNvCxnSpPr/>
          <p:nvPr/>
        </p:nvCxnSpPr>
        <p:spPr>
          <a:xfrm>
            <a:off x="1907704" y="3429000"/>
            <a:ext cx="5112568" cy="1728192"/>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xmlns="" id="{A6446703-BC5B-9D42-A6C3-B93518DEAD6A}"/>
              </a:ext>
            </a:extLst>
          </p:cNvPr>
          <p:cNvCxnSpPr/>
          <p:nvPr/>
        </p:nvCxnSpPr>
        <p:spPr>
          <a:xfrm flipH="1">
            <a:off x="1979712" y="3429000"/>
            <a:ext cx="2520280" cy="1656184"/>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xmlns="" id="{E91BCE55-36DB-904A-9B05-E5CB836E6743}"/>
              </a:ext>
            </a:extLst>
          </p:cNvPr>
          <p:cNvCxnSpPr/>
          <p:nvPr/>
        </p:nvCxnSpPr>
        <p:spPr>
          <a:xfrm flipH="1">
            <a:off x="4572000" y="3501008"/>
            <a:ext cx="2448272" cy="1656184"/>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2641428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xmlns="" id="{C27B280A-7FFF-D849-82ED-96A11F319D32}"/>
              </a:ext>
            </a:extLst>
          </p:cNvPr>
          <p:cNvSpPr>
            <a:spLocks noGrp="1"/>
          </p:cNvSpPr>
          <p:nvPr>
            <p:ph type="title"/>
          </p:nvPr>
        </p:nvSpPr>
        <p:spPr>
          <a:ln>
            <a:noFill/>
          </a:ln>
        </p:spPr>
        <p:style>
          <a:lnRef idx="1">
            <a:schemeClr val="accent6"/>
          </a:lnRef>
          <a:fillRef idx="2">
            <a:schemeClr val="accent6"/>
          </a:fillRef>
          <a:effectRef idx="1">
            <a:schemeClr val="accent6"/>
          </a:effectRef>
          <a:fontRef idx="minor">
            <a:schemeClr val="dk1"/>
          </a:fontRef>
        </p:style>
        <p:txBody>
          <a:bodyPr/>
          <a:lstStyle/>
          <a:p>
            <a:pPr>
              <a:defRPr/>
            </a:pPr>
            <a:r>
              <a:rPr kumimoji="1" lang="en-US" altLang="ko-KR" dirty="0" smtClean="0"/>
              <a:t>Quizlet </a:t>
            </a:r>
            <a:r>
              <a:rPr kumimoji="1" lang="ko-KR" altLang="en-US" dirty="0" err="1"/>
              <a:t>단어연습</a:t>
            </a:r>
            <a:r>
              <a:rPr kumimoji="1" lang="ko-KR" altLang="en-US" dirty="0"/>
              <a:t> </a:t>
            </a:r>
            <a:endParaRPr kumimoji="1" lang="x-none" altLang="en-US" dirty="0"/>
          </a:p>
        </p:txBody>
      </p:sp>
      <p:sp>
        <p:nvSpPr>
          <p:cNvPr id="3" name="내용 개체 틀 2">
            <a:extLst>
              <a:ext uri="{FF2B5EF4-FFF2-40B4-BE49-F238E27FC236}">
                <a16:creationId xmlns:a16="http://schemas.microsoft.com/office/drawing/2014/main" xmlns="" id="{F55397C6-CE29-1849-A196-B5C5F968B7FE}"/>
              </a:ext>
            </a:extLst>
          </p:cNvPr>
          <p:cNvSpPr>
            <a:spLocks noGrp="1"/>
          </p:cNvSpPr>
          <p:nvPr>
            <p:ph idx="1"/>
          </p:nvPr>
        </p:nvSpPr>
        <p:spPr>
          <a:xfrm>
            <a:off x="475721" y="2204864"/>
            <a:ext cx="8229600" cy="2551009"/>
          </a:xfrm>
        </p:spPr>
        <p:txBody>
          <a:bodyPr anchor="ctr"/>
          <a:lstStyle/>
          <a:p>
            <a:pPr marL="0" indent="0" algn="ctr">
              <a:buNone/>
              <a:defRPr/>
            </a:pPr>
            <a:r>
              <a:rPr kumimoji="1" lang="en-US" altLang="ko-KR" dirty="0"/>
              <a:t>Quizlet </a:t>
            </a:r>
            <a:r>
              <a:rPr kumimoji="1" lang="ko-KR" altLang="en-US" dirty="0" smtClean="0"/>
              <a:t>바로가기</a:t>
            </a:r>
            <a:endParaRPr kumimoji="1" lang="en-US" altLang="ko-KR" dirty="0"/>
          </a:p>
          <a:p>
            <a:pPr marL="0" indent="0" algn="ctr">
              <a:buNone/>
              <a:defRPr/>
            </a:pPr>
            <a:r>
              <a:rPr kumimoji="1" lang="en-US" altLang="ko-KR" dirty="0"/>
              <a:t>6</a:t>
            </a:r>
            <a:r>
              <a:rPr kumimoji="1" lang="ko-KR" altLang="en-US" dirty="0"/>
              <a:t>과 </a:t>
            </a:r>
            <a:r>
              <a:rPr kumimoji="1" lang="en-US" altLang="ko-KR" dirty="0"/>
              <a:t>“</a:t>
            </a:r>
            <a:r>
              <a:rPr kumimoji="1" lang="ko-KR" altLang="en-US" dirty="0"/>
              <a:t>할머니가 매일 도서관에 </a:t>
            </a:r>
            <a:r>
              <a:rPr kumimoji="1" lang="ko-KR" altLang="en-US" dirty="0" err="1"/>
              <a:t>가신대</a:t>
            </a:r>
            <a:r>
              <a:rPr kumimoji="1" lang="en-US" altLang="ko-KR" dirty="0"/>
              <a:t>”</a:t>
            </a:r>
          </a:p>
          <a:p>
            <a:pPr marL="0" indent="0" algn="ctr">
              <a:buNone/>
              <a:defRPr/>
            </a:pPr>
            <a:r>
              <a:rPr lang="en-US" dirty="0">
                <a:hlinkClick r:id="rId2"/>
              </a:rPr>
              <a:t>http://</a:t>
            </a:r>
            <a:r>
              <a:rPr lang="en-US" dirty="0" smtClean="0">
                <a:hlinkClick r:id="rId2"/>
              </a:rPr>
              <a:t>gg.gg/i69ts</a:t>
            </a:r>
            <a:endParaRPr kumimoji="1" lang="x-none" altLang="en-US" dirty="0"/>
          </a:p>
        </p:txBody>
      </p:sp>
      <p:sp>
        <p:nvSpPr>
          <p:cNvPr id="6" name="Google Shape;182;p29">
            <a:extLst>
              <a:ext uri="{FF2B5EF4-FFF2-40B4-BE49-F238E27FC236}">
                <a16:creationId xmlns:a16="http://schemas.microsoft.com/office/drawing/2014/main" xmlns="" id="{5382B5BD-F310-3340-BD33-E7F754BA7F03}"/>
              </a:ext>
            </a:extLst>
          </p:cNvPr>
          <p:cNvSpPr txBox="1"/>
          <p:nvPr/>
        </p:nvSpPr>
        <p:spPr>
          <a:xfrm>
            <a:off x="10344" y="6345181"/>
            <a:ext cx="9144000" cy="506293"/>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sp>
        <p:nvSpPr>
          <p:cNvPr id="8" name="TextBox 7">
            <a:extLst>
              <a:ext uri="{FF2B5EF4-FFF2-40B4-BE49-F238E27FC236}">
                <a16:creationId xmlns:a16="http://schemas.microsoft.com/office/drawing/2014/main" xmlns="" id="{55EF2F20-94ED-F743-84C6-B9C40C62D32E}"/>
              </a:ext>
            </a:extLst>
          </p:cNvPr>
          <p:cNvSpPr txBox="1"/>
          <p:nvPr/>
        </p:nvSpPr>
        <p:spPr>
          <a:xfrm>
            <a:off x="4283968" y="836712"/>
            <a:ext cx="288032"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26293171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CEB757-A0ED-B04C-89C9-21481C1D8AD5}"/>
              </a:ext>
            </a:extLst>
          </p:cNvPr>
          <p:cNvSpPr>
            <a:spLocks noGrp="1"/>
          </p:cNvSpPr>
          <p:nvPr>
            <p:ph type="title"/>
          </p:nvPr>
        </p:nvSpPr>
        <p:spPr>
          <a:xfrm>
            <a:off x="457200" y="270780"/>
            <a:ext cx="8229600" cy="634082"/>
          </a:xfrm>
          <a:ln>
            <a:noFill/>
          </a:ln>
        </p:spPr>
        <p:style>
          <a:lnRef idx="1">
            <a:schemeClr val="accent6"/>
          </a:lnRef>
          <a:fillRef idx="2">
            <a:schemeClr val="accent6"/>
          </a:fillRef>
          <a:effectRef idx="1">
            <a:schemeClr val="accent6"/>
          </a:effectRef>
          <a:fontRef idx="minor">
            <a:schemeClr val="dk1"/>
          </a:fontRef>
        </p:style>
        <p:txBody>
          <a:bodyPr/>
          <a:lstStyle/>
          <a:p>
            <a:r>
              <a:rPr lang="en-US" altLang="ko-KR" sz="2800" dirty="0"/>
              <a:t> </a:t>
            </a:r>
            <a:r>
              <a:rPr lang="ko-KR" altLang="en-US" sz="2800" dirty="0"/>
              <a:t>연습해요</a:t>
            </a:r>
            <a:endParaRPr lang="en-US" sz="2800" dirty="0"/>
          </a:p>
        </p:txBody>
      </p:sp>
      <p:sp>
        <p:nvSpPr>
          <p:cNvPr id="7" name="Google Shape;182;p29">
            <a:extLst>
              <a:ext uri="{FF2B5EF4-FFF2-40B4-BE49-F238E27FC236}">
                <a16:creationId xmlns:a16="http://schemas.microsoft.com/office/drawing/2014/main" xmlns="" id="{03088C84-CA80-D24E-9175-DD15A2482E93}"/>
              </a:ext>
            </a:extLst>
          </p:cNvPr>
          <p:cNvSpPr txBox="1"/>
          <p:nvPr/>
        </p:nvSpPr>
        <p:spPr>
          <a:xfrm>
            <a:off x="0" y="6328886"/>
            <a:ext cx="9144000" cy="555527"/>
          </a:xfrm>
          <a:prstGeom prst="rect">
            <a:avLst/>
          </a:prstGeom>
          <a:solidFill>
            <a:srgbClr val="1342C7"/>
          </a:solidFill>
          <a:ln>
            <a:noFill/>
          </a:ln>
        </p:spPr>
        <p:txBody>
          <a:bodyPr spcFirstLastPara="1" wrap="square" lIns="68569" tIns="34275" rIns="68569" bIns="34275" anchor="ctr" anchorCtr="0">
            <a:noAutofit/>
          </a:bodyPr>
          <a:lstStyle/>
          <a:p>
            <a:pPr algn="ctr" defTabSz="685800" eaLnBrk="1" fontAlgn="auto" hangingPunct="1">
              <a:spcBef>
                <a:spcPts val="0"/>
              </a:spcBef>
              <a:spcAft>
                <a:spcPts val="0"/>
              </a:spcAft>
              <a:buClr>
                <a:srgbClr val="FFFFFF"/>
              </a:buClr>
              <a:buSzPts val="1200"/>
              <a:defRPr/>
            </a:pPr>
            <a:r>
              <a:rPr lang="en" sz="900" b="1" kern="0" dirty="0" err="1">
                <a:solidFill>
                  <a:srgbClr val="FFFFFF"/>
                </a:solidFill>
                <a:latin typeface="Arial"/>
                <a:ea typeface="Arial"/>
                <a:cs typeface="Arial"/>
                <a:sym typeface="Arial"/>
              </a:rPr>
              <a:t>재미한국학교협의회</a:t>
            </a:r>
            <a:r>
              <a:rPr lang="en" sz="900" b="1" kern="0" dirty="0">
                <a:solidFill>
                  <a:srgbClr val="FFFFFF"/>
                </a:solidFill>
                <a:latin typeface="Arial"/>
                <a:ea typeface="Arial"/>
                <a:cs typeface="Arial"/>
                <a:sym typeface="Arial"/>
              </a:rPr>
              <a:t> (NAKS)</a:t>
            </a:r>
            <a:endParaRPr sz="1050" kern="0" dirty="0">
              <a:solidFill>
                <a:srgbClr val="000000"/>
              </a:solidFill>
              <a:latin typeface="Arial"/>
              <a:cs typeface="Arial"/>
              <a:sym typeface="Arial"/>
            </a:endParaRPr>
          </a:p>
          <a:p>
            <a:pPr algn="ctr" defTabSz="685800" eaLnBrk="1" fontAlgn="auto" hangingPunct="1">
              <a:spcBef>
                <a:spcPts val="0"/>
              </a:spcBef>
              <a:spcAft>
                <a:spcPts val="0"/>
              </a:spcAft>
              <a:buClr>
                <a:srgbClr val="FFFFFF"/>
              </a:buClr>
              <a:buSzPts val="1200"/>
              <a:defRPr/>
            </a:pPr>
            <a:r>
              <a:rPr lang="en" sz="900" b="1" kern="0" dirty="0">
                <a:solidFill>
                  <a:srgbClr val="FFFFFF"/>
                </a:solidFill>
                <a:latin typeface="Arial"/>
                <a:ea typeface="Arial"/>
                <a:cs typeface="Arial"/>
                <a:sym typeface="Arial"/>
              </a:rPr>
              <a:t>The National Association for Korean Schools</a:t>
            </a:r>
            <a:endParaRPr sz="1050" kern="0" dirty="0">
              <a:solidFill>
                <a:srgbClr val="000000"/>
              </a:solidFill>
              <a:latin typeface="Arial"/>
              <a:cs typeface="Arial"/>
              <a:sym typeface="Arial"/>
            </a:endParaRPr>
          </a:p>
        </p:txBody>
      </p:sp>
      <p:pic>
        <p:nvPicPr>
          <p:cNvPr id="6" name="Content Placeholder 5" descr="A screenshot of a cell phone&#10;&#10;Description automatically generated">
            <a:extLst>
              <a:ext uri="{FF2B5EF4-FFF2-40B4-BE49-F238E27FC236}">
                <a16:creationId xmlns:a16="http://schemas.microsoft.com/office/drawing/2014/main" xmlns="" id="{8FEA6209-11EA-D04C-A8EF-60F434CF49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904862"/>
            <a:ext cx="8229600" cy="5424024"/>
          </a:xfrm>
        </p:spPr>
      </p:pic>
      <p:sp>
        <p:nvSpPr>
          <p:cNvPr id="8" name="TextBox 7">
            <a:extLst>
              <a:ext uri="{FF2B5EF4-FFF2-40B4-BE49-F238E27FC236}">
                <a16:creationId xmlns:a16="http://schemas.microsoft.com/office/drawing/2014/main" xmlns="" id="{25DF85D6-2754-6042-96FF-518E85736A33}"/>
              </a:ext>
            </a:extLst>
          </p:cNvPr>
          <p:cNvSpPr txBox="1"/>
          <p:nvPr/>
        </p:nvSpPr>
        <p:spPr>
          <a:xfrm>
            <a:off x="4860032" y="3789040"/>
            <a:ext cx="1440160" cy="338554"/>
          </a:xfrm>
          <a:prstGeom prst="rect">
            <a:avLst/>
          </a:prstGeom>
          <a:noFill/>
        </p:spPr>
        <p:txBody>
          <a:bodyPr wrap="square" rtlCol="0">
            <a:spAutoFit/>
          </a:bodyPr>
          <a:lstStyle/>
          <a:p>
            <a:r>
              <a:rPr lang="ko-KR" altLang="en-US" sz="1600" dirty="0">
                <a:solidFill>
                  <a:srgbClr val="FF0000"/>
                </a:solidFill>
              </a:rPr>
              <a:t>기다리</a:t>
            </a:r>
            <a:r>
              <a:rPr lang="ko-KR" altLang="en-US" sz="1600" b="1" dirty="0">
                <a:solidFill>
                  <a:srgbClr val="FF0000"/>
                </a:solidFill>
              </a:rPr>
              <a:t>느라고</a:t>
            </a:r>
            <a:endParaRPr lang="en-US" sz="1600" b="1" dirty="0">
              <a:solidFill>
                <a:srgbClr val="FF0000"/>
              </a:solidFill>
            </a:endParaRPr>
          </a:p>
        </p:txBody>
      </p:sp>
      <p:sp>
        <p:nvSpPr>
          <p:cNvPr id="9" name="TextBox 8">
            <a:extLst>
              <a:ext uri="{FF2B5EF4-FFF2-40B4-BE49-F238E27FC236}">
                <a16:creationId xmlns:a16="http://schemas.microsoft.com/office/drawing/2014/main" xmlns="" id="{E6ED4E24-4A1B-814E-93EB-931F3533A26E}"/>
              </a:ext>
            </a:extLst>
          </p:cNvPr>
          <p:cNvSpPr txBox="1"/>
          <p:nvPr/>
        </p:nvSpPr>
        <p:spPr>
          <a:xfrm>
            <a:off x="5004048" y="4725144"/>
            <a:ext cx="1944216" cy="338554"/>
          </a:xfrm>
          <a:prstGeom prst="rect">
            <a:avLst/>
          </a:prstGeom>
          <a:noFill/>
        </p:spPr>
        <p:txBody>
          <a:bodyPr wrap="square" rtlCol="0">
            <a:spAutoFit/>
          </a:bodyPr>
          <a:lstStyle/>
          <a:p>
            <a:r>
              <a:rPr lang="ko-KR" altLang="en-US" sz="1600" dirty="0">
                <a:solidFill>
                  <a:srgbClr val="FF0000"/>
                </a:solidFill>
              </a:rPr>
              <a:t>설거지를 하</a:t>
            </a:r>
            <a:r>
              <a:rPr lang="ko-KR" altLang="en-US" sz="1600" b="1" dirty="0">
                <a:solidFill>
                  <a:srgbClr val="FF0000"/>
                </a:solidFill>
              </a:rPr>
              <a:t>느라고</a:t>
            </a:r>
            <a:endParaRPr lang="en-US" sz="1600" b="1" dirty="0">
              <a:solidFill>
                <a:srgbClr val="FF0000"/>
              </a:solidFill>
            </a:endParaRPr>
          </a:p>
        </p:txBody>
      </p:sp>
      <p:sp>
        <p:nvSpPr>
          <p:cNvPr id="10" name="TextBox 9">
            <a:extLst>
              <a:ext uri="{FF2B5EF4-FFF2-40B4-BE49-F238E27FC236}">
                <a16:creationId xmlns:a16="http://schemas.microsoft.com/office/drawing/2014/main" xmlns="" id="{8596ECF5-AB2E-8D49-97FE-2684E33EB1E6}"/>
              </a:ext>
            </a:extLst>
          </p:cNvPr>
          <p:cNvSpPr txBox="1"/>
          <p:nvPr/>
        </p:nvSpPr>
        <p:spPr>
          <a:xfrm>
            <a:off x="4342839" y="5827784"/>
            <a:ext cx="1080120" cy="338554"/>
          </a:xfrm>
          <a:prstGeom prst="rect">
            <a:avLst/>
          </a:prstGeom>
          <a:noFill/>
        </p:spPr>
        <p:txBody>
          <a:bodyPr wrap="square" rtlCol="0">
            <a:spAutoFit/>
          </a:bodyPr>
          <a:lstStyle/>
          <a:p>
            <a:r>
              <a:rPr lang="ko-KR" altLang="en-US" sz="1600" dirty="0">
                <a:solidFill>
                  <a:srgbClr val="FF0000"/>
                </a:solidFill>
              </a:rPr>
              <a:t>찍</a:t>
            </a:r>
            <a:r>
              <a:rPr lang="ko-KR" altLang="en-US" sz="1600" b="1" dirty="0">
                <a:solidFill>
                  <a:srgbClr val="FF0000"/>
                </a:solidFill>
              </a:rPr>
              <a:t>느라고</a:t>
            </a:r>
            <a:endParaRPr lang="en-US" sz="1600" b="1" dirty="0">
              <a:solidFill>
                <a:srgbClr val="FF0000"/>
              </a:solidFill>
            </a:endParaRPr>
          </a:p>
        </p:txBody>
      </p:sp>
    </p:spTree>
    <p:extLst>
      <p:ext uri="{BB962C8B-B14F-4D97-AF65-F5344CB8AC3E}">
        <p14:creationId xmlns:p14="http://schemas.microsoft.com/office/powerpoint/2010/main" val="114677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P spid="9" grpId="0"/>
      <p:bldP spid="10"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4987</TotalTime>
  <Words>1338</Words>
  <Application>Microsoft Office PowerPoint</Application>
  <PresentationFormat>On-screen Show (4:3)</PresentationFormat>
  <Paragraphs>298</Paragraphs>
  <Slides>39</Slides>
  <Notes>6</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Gill Sans</vt:lpstr>
      <vt:lpstr>Gulim</vt:lpstr>
      <vt:lpstr>Gulim</vt:lpstr>
      <vt:lpstr>MS PGothic</vt:lpstr>
      <vt:lpstr>MS PGothic</vt:lpstr>
      <vt:lpstr>Arial</vt:lpstr>
      <vt:lpstr>Calibri</vt:lpstr>
      <vt:lpstr>Palatino Linotype</vt:lpstr>
      <vt:lpstr>Times New Roman</vt:lpstr>
      <vt:lpstr>Default Design</vt:lpstr>
      <vt:lpstr>     재외동포를 위한 한국어 (영어권)   3-2 </vt:lpstr>
      <vt:lpstr>재외동포를 위한 한국어 3-2   6과 할머니가 매일 도서관에 가신대 I heard grandmother goes to the library everyday</vt:lpstr>
      <vt:lpstr>이야기해 보세요! </vt:lpstr>
      <vt:lpstr>교과서 P. 52를 펴세요.</vt:lpstr>
      <vt:lpstr> 교과서 P.52를 펴세요.</vt:lpstr>
      <vt:lpstr>새 단어   P. 53 </vt:lpstr>
      <vt:lpstr>배워 봐요</vt:lpstr>
      <vt:lpstr>Quizlet 단어연습 </vt:lpstr>
      <vt:lpstr> 연습해요</vt:lpstr>
      <vt:lpstr>-느라고</vt:lpstr>
      <vt:lpstr>PowerPoint Presentation</vt:lpstr>
      <vt:lpstr>PowerPoint Presentation</vt:lpstr>
      <vt:lpstr>PowerPoint Presentation</vt:lpstr>
      <vt:lpstr>-(으)ㄹ까 봐</vt:lpstr>
      <vt:lpstr>PowerPoint Presentation</vt:lpstr>
      <vt:lpstr>PowerPoint Presentation</vt:lpstr>
      <vt:lpstr>PowerPoint Presentation</vt:lpstr>
      <vt:lpstr>말해 봐요</vt:lpstr>
      <vt:lpstr>PowerPoint Presentation</vt:lpstr>
      <vt:lpstr>  듣고 말하기     P. 56</vt:lpstr>
      <vt:lpstr>PowerPoint Presentation</vt:lpstr>
      <vt:lpstr>&lt;괴물 스마트폰이 무서워&gt; 영상</vt:lpstr>
      <vt:lpstr>&lt;괴물 스마트폰이 무서워&gt; 쓰기 과제</vt:lpstr>
      <vt:lpstr>읽어 봐요</vt:lpstr>
      <vt:lpstr>PowerPoint Presentation</vt:lpstr>
      <vt:lpstr>PowerPoint Presentation</vt:lpstr>
      <vt:lpstr>       쓰기 (과제) P. 58</vt:lpstr>
      <vt:lpstr>문화 배우기</vt:lpstr>
      <vt:lpstr>             &lt;해님 달님&gt;      전래 동화    영상</vt:lpstr>
      <vt:lpstr>        &lt;해님 달님&gt;      쓰기 과제</vt:lpstr>
      <vt:lpstr>Quizlet 단어연습 </vt:lpstr>
      <vt:lpstr>    연습문제   P. 26-27 (숙제)</vt:lpstr>
      <vt:lpstr>PowerPoint Presentation</vt:lpstr>
      <vt:lpstr>PowerPoint Presentation</vt:lpstr>
      <vt:lpstr>PowerPoint Presentation</vt:lpstr>
      <vt:lpstr>Flipgrid에서 영상 녹화하기</vt:lpstr>
      <vt:lpstr>오늘의 숙제</vt:lpstr>
      <vt:lpstr>수고하셨습니다!</vt:lpstr>
      <vt:lpstr>References</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Hye Seung Lee</dc:creator>
  <cp:lastModifiedBy>Seunghee Back</cp:lastModifiedBy>
  <cp:revision>567</cp:revision>
  <dcterms:created xsi:type="dcterms:W3CDTF">2008-02-12T07:53:45Z</dcterms:created>
  <dcterms:modified xsi:type="dcterms:W3CDTF">2020-06-26T22:29:19Z</dcterms:modified>
</cp:coreProperties>
</file>